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7"/>
  </p:notesMasterIdLst>
  <p:sldIdLst>
    <p:sldId id="256" r:id="rId2"/>
    <p:sldId id="269" r:id="rId3"/>
    <p:sldId id="282" r:id="rId4"/>
    <p:sldId id="283" r:id="rId5"/>
    <p:sldId id="280" r:id="rId6"/>
    <p:sldId id="277" r:id="rId7"/>
    <p:sldId id="284" r:id="rId8"/>
    <p:sldId id="285" r:id="rId9"/>
    <p:sldId id="288" r:id="rId10"/>
    <p:sldId id="287" r:id="rId11"/>
    <p:sldId id="281" r:id="rId12"/>
    <p:sldId id="286" r:id="rId13"/>
    <p:sldId id="263" r:id="rId14"/>
    <p:sldId id="279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A42AD-D68A-474A-959A-7E46B773F861}" v="3142" dt="2025-10-22T05:55:36.191"/>
    <p1510:client id="{8E251A83-1BB8-49BA-BA60-7A7B765FA374}" v="2777" dt="2025-10-22T04:06:11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rin Flanagan" userId="ff6e2ad0-40bb-4a87-89bc-283f265757a8" providerId="ADAL" clId="{4B0A92FF-52CA-4DC7-A14F-34E2369B8982}"/>
    <pc:docChg chg="undo redo custSel addSld delSld modSld sldOrd">
      <pc:chgData name="Torin Flanagan" userId="ff6e2ad0-40bb-4a87-89bc-283f265757a8" providerId="ADAL" clId="{4B0A92FF-52CA-4DC7-A14F-34E2369B8982}" dt="2025-10-22T04:06:11.840" v="12269" actId="47"/>
      <pc:docMkLst>
        <pc:docMk/>
      </pc:docMkLst>
      <pc:sldChg chg="addSp delSp modSp mod">
        <pc:chgData name="Torin Flanagan" userId="ff6e2ad0-40bb-4a87-89bc-283f265757a8" providerId="ADAL" clId="{4B0A92FF-52CA-4DC7-A14F-34E2369B8982}" dt="2025-10-22T00:06:04.596" v="11188" actId="1076"/>
        <pc:sldMkLst>
          <pc:docMk/>
          <pc:sldMk cId="3770573876" sldId="256"/>
        </pc:sldMkLst>
        <pc:spChg chg="mod">
          <ac:chgData name="Torin Flanagan" userId="ff6e2ad0-40bb-4a87-89bc-283f265757a8" providerId="ADAL" clId="{4B0A92FF-52CA-4DC7-A14F-34E2369B8982}" dt="2025-10-22T00:06:04.596" v="11188" actId="1076"/>
          <ac:spMkLst>
            <pc:docMk/>
            <pc:sldMk cId="3770573876" sldId="256"/>
            <ac:spMk id="2" creationId="{0E120C1A-1926-AF95-FC09-7A29D574EBE0}"/>
          </ac:spMkLst>
        </pc:spChg>
        <pc:spChg chg="del">
          <ac:chgData name="Torin Flanagan" userId="ff6e2ad0-40bb-4a87-89bc-283f265757a8" providerId="ADAL" clId="{4B0A92FF-52CA-4DC7-A14F-34E2369B8982}" dt="2025-10-21T23:22:03.372" v="10724" actId="478"/>
          <ac:spMkLst>
            <pc:docMk/>
            <pc:sldMk cId="3770573876" sldId="256"/>
            <ac:spMk id="3" creationId="{FE6D4761-2DD5-7E11-BD6E-0B255F3C354A}"/>
          </ac:spMkLst>
        </pc:spChg>
        <pc:spChg chg="mod">
          <ac:chgData name="Torin Flanagan" userId="ff6e2ad0-40bb-4a87-89bc-283f265757a8" providerId="ADAL" clId="{4B0A92FF-52CA-4DC7-A14F-34E2369B8982}" dt="2025-10-21T23:58:21.142" v="10956" actId="14100"/>
          <ac:spMkLst>
            <pc:docMk/>
            <pc:sldMk cId="3770573876" sldId="256"/>
            <ac:spMk id="4" creationId="{538FBDB5-82B6-1C42-B072-6E5F8F375DB3}"/>
          </ac:spMkLst>
        </pc:spChg>
        <pc:spChg chg="add mod">
          <ac:chgData name="Torin Flanagan" userId="ff6e2ad0-40bb-4a87-89bc-283f265757a8" providerId="ADAL" clId="{4B0A92FF-52CA-4DC7-A14F-34E2369B8982}" dt="2025-10-22T00:06:01.877" v="11186" actId="1076"/>
          <ac:spMkLst>
            <pc:docMk/>
            <pc:sldMk cId="3770573876" sldId="256"/>
            <ac:spMk id="5" creationId="{BC4D90F5-B415-702F-B3D2-EED7289A4425}"/>
          </ac:spMkLst>
        </pc:spChg>
      </pc:sldChg>
      <pc:sldChg chg="addSp delSp modSp del mod">
        <pc:chgData name="Torin Flanagan" userId="ff6e2ad0-40bb-4a87-89bc-283f265757a8" providerId="ADAL" clId="{4B0A92FF-52CA-4DC7-A14F-34E2369B8982}" dt="2025-10-18T05:14:23.732" v="3192" actId="47"/>
        <pc:sldMkLst>
          <pc:docMk/>
          <pc:sldMk cId="4019700134" sldId="257"/>
        </pc:sldMkLst>
      </pc:sldChg>
      <pc:sldChg chg="modSp del mod">
        <pc:chgData name="Torin Flanagan" userId="ff6e2ad0-40bb-4a87-89bc-283f265757a8" providerId="ADAL" clId="{4B0A92FF-52CA-4DC7-A14F-34E2369B8982}" dt="2025-10-18T06:44:57.350" v="5649" actId="47"/>
        <pc:sldMkLst>
          <pc:docMk/>
          <pc:sldMk cId="1303860819" sldId="259"/>
        </pc:sldMkLst>
      </pc:sldChg>
      <pc:sldChg chg="modSp del mod">
        <pc:chgData name="Torin Flanagan" userId="ff6e2ad0-40bb-4a87-89bc-283f265757a8" providerId="ADAL" clId="{4B0A92FF-52CA-4DC7-A14F-34E2369B8982}" dt="2025-10-18T05:59:00.046" v="4007" actId="47"/>
        <pc:sldMkLst>
          <pc:docMk/>
          <pc:sldMk cId="2993361709" sldId="261"/>
        </pc:sldMkLst>
      </pc:sldChg>
      <pc:sldChg chg="modSp del mod ord">
        <pc:chgData name="Torin Flanagan" userId="ff6e2ad0-40bb-4a87-89bc-283f265757a8" providerId="ADAL" clId="{4B0A92FF-52CA-4DC7-A14F-34E2369B8982}" dt="2025-10-19T03:26:15.714" v="7153" actId="47"/>
        <pc:sldMkLst>
          <pc:docMk/>
          <pc:sldMk cId="87476631" sldId="262"/>
        </pc:sldMkLst>
      </pc:sldChg>
      <pc:sldChg chg="addSp delSp modSp mod">
        <pc:chgData name="Torin Flanagan" userId="ff6e2ad0-40bb-4a87-89bc-283f265757a8" providerId="ADAL" clId="{4B0A92FF-52CA-4DC7-A14F-34E2369B8982}" dt="2025-10-22T03:58:25.473" v="12239" actId="1076"/>
        <pc:sldMkLst>
          <pc:docMk/>
          <pc:sldMk cId="3541972342" sldId="263"/>
        </pc:sldMkLst>
        <pc:spChg chg="mod">
          <ac:chgData name="Torin Flanagan" userId="ff6e2ad0-40bb-4a87-89bc-283f265757a8" providerId="ADAL" clId="{4B0A92FF-52CA-4DC7-A14F-34E2369B8982}" dt="2025-10-20T11:06:25.933" v="10679" actId="1076"/>
          <ac:spMkLst>
            <pc:docMk/>
            <pc:sldMk cId="3541972342" sldId="263"/>
            <ac:spMk id="2" creationId="{C49D50F3-8980-6C51-4C29-A780E0C5DD37}"/>
          </ac:spMkLst>
        </pc:spChg>
        <pc:spChg chg="del">
          <ac:chgData name="Torin Flanagan" userId="ff6e2ad0-40bb-4a87-89bc-283f265757a8" providerId="ADAL" clId="{4B0A92FF-52CA-4DC7-A14F-34E2369B8982}" dt="2025-10-21T23:52:14.001" v="10804" actId="478"/>
          <ac:spMkLst>
            <pc:docMk/>
            <pc:sldMk cId="3541972342" sldId="263"/>
            <ac:spMk id="3" creationId="{394D503F-4F6A-74FB-7CBC-48781FA004D3}"/>
          </ac:spMkLst>
        </pc:spChg>
        <pc:spChg chg="add del mod">
          <ac:chgData name="Torin Flanagan" userId="ff6e2ad0-40bb-4a87-89bc-283f265757a8" providerId="ADAL" clId="{4B0A92FF-52CA-4DC7-A14F-34E2369B8982}" dt="2025-10-22T03:58:22.217" v="12238" actId="478"/>
          <ac:spMkLst>
            <pc:docMk/>
            <pc:sldMk cId="3541972342" sldId="263"/>
            <ac:spMk id="4" creationId="{F7055FE7-1F62-EB1D-53A1-33FE76731B11}"/>
          </ac:spMkLst>
        </pc:spChg>
        <pc:spChg chg="add mod">
          <ac:chgData name="Torin Flanagan" userId="ff6e2ad0-40bb-4a87-89bc-283f265757a8" providerId="ADAL" clId="{4B0A92FF-52CA-4DC7-A14F-34E2369B8982}" dt="2025-10-22T00:02:59.747" v="11111" actId="14100"/>
          <ac:spMkLst>
            <pc:docMk/>
            <pc:sldMk cId="3541972342" sldId="263"/>
            <ac:spMk id="5" creationId="{5B459559-B3D4-BB5B-3EF0-A3737285B0BD}"/>
          </ac:spMkLst>
        </pc:spChg>
        <pc:graphicFrameChg chg="add del modGraphic">
          <ac:chgData name="Torin Flanagan" userId="ff6e2ad0-40bb-4a87-89bc-283f265757a8" providerId="ADAL" clId="{4B0A92FF-52CA-4DC7-A14F-34E2369B8982}" dt="2025-10-22T03:40:13.727" v="11257" actId="478"/>
          <ac:graphicFrameMkLst>
            <pc:docMk/>
            <pc:sldMk cId="3541972342" sldId="263"/>
            <ac:graphicFrameMk id="3" creationId="{D84FDB1E-7E1F-E614-081B-99E202EEE5C3}"/>
          </ac:graphicFrameMkLst>
        </pc:graphicFrameChg>
        <pc:graphicFrameChg chg="add mod modGraphic">
          <ac:chgData name="Torin Flanagan" userId="ff6e2ad0-40bb-4a87-89bc-283f265757a8" providerId="ADAL" clId="{4B0A92FF-52CA-4DC7-A14F-34E2369B8982}" dt="2025-10-22T03:58:25.473" v="12239" actId="1076"/>
          <ac:graphicFrameMkLst>
            <pc:docMk/>
            <pc:sldMk cId="3541972342" sldId="263"/>
            <ac:graphicFrameMk id="6" creationId="{D4010DE5-333D-2B18-1D48-621EC76DA972}"/>
          </ac:graphicFrameMkLst>
        </pc:graphicFrameChg>
      </pc:sldChg>
      <pc:sldChg chg="addSp delSp modSp mod ord">
        <pc:chgData name="Torin Flanagan" userId="ff6e2ad0-40bb-4a87-89bc-283f265757a8" providerId="ADAL" clId="{4B0A92FF-52CA-4DC7-A14F-34E2369B8982}" dt="2025-10-22T00:04:30.552" v="11169" actId="1076"/>
        <pc:sldMkLst>
          <pc:docMk/>
          <pc:sldMk cId="1882352832" sldId="269"/>
        </pc:sldMkLst>
        <pc:spChg chg="add del mod">
          <ac:chgData name="Torin Flanagan" userId="ff6e2ad0-40bb-4a87-89bc-283f265757a8" providerId="ADAL" clId="{4B0A92FF-52CA-4DC7-A14F-34E2369B8982}" dt="2025-10-21T23:22:39.990" v="10727"/>
          <ac:spMkLst>
            <pc:docMk/>
            <pc:sldMk cId="1882352832" sldId="269"/>
            <ac:spMk id="2" creationId="{BB50A911-16A4-BC25-C336-CCD17D8700C3}"/>
          </ac:spMkLst>
        </pc:spChg>
        <pc:spChg chg="add del mod">
          <ac:chgData name="Torin Flanagan" userId="ff6e2ad0-40bb-4a87-89bc-283f265757a8" providerId="ADAL" clId="{4B0A92FF-52CA-4DC7-A14F-34E2369B8982}" dt="2025-10-21T23:50:18.811" v="10765" actId="478"/>
          <ac:spMkLst>
            <pc:docMk/>
            <pc:sldMk cId="1882352832" sldId="269"/>
            <ac:spMk id="3" creationId="{7196E302-237F-F969-11EA-663A61FF8768}"/>
          </ac:spMkLst>
        </pc:spChg>
        <pc:spChg chg="add del mod">
          <ac:chgData name="Torin Flanagan" userId="ff6e2ad0-40bb-4a87-89bc-283f265757a8" providerId="ADAL" clId="{4B0A92FF-52CA-4DC7-A14F-34E2369B8982}" dt="2025-10-21T23:58:56.881" v="10979" actId="478"/>
          <ac:spMkLst>
            <pc:docMk/>
            <pc:sldMk cId="1882352832" sldId="269"/>
            <ac:spMk id="4" creationId="{AD3D1C54-250F-5E6B-37CE-1CF7E14D53CC}"/>
          </ac:spMkLst>
        </pc:spChg>
        <pc:spChg chg="add mod">
          <ac:chgData name="Torin Flanagan" userId="ff6e2ad0-40bb-4a87-89bc-283f265757a8" providerId="ADAL" clId="{4B0A92FF-52CA-4DC7-A14F-34E2369B8982}" dt="2025-10-21T23:59:02.551" v="10980" actId="1076"/>
          <ac:spMkLst>
            <pc:docMk/>
            <pc:sldMk cId="1882352832" sldId="269"/>
            <ac:spMk id="5" creationId="{B237C987-4C78-C183-73F8-D5E9C56DCE5A}"/>
          </ac:spMkLst>
        </pc:spChg>
        <pc:spChg chg="mod">
          <ac:chgData name="Torin Flanagan" userId="ff6e2ad0-40bb-4a87-89bc-283f265757a8" providerId="ADAL" clId="{4B0A92FF-52CA-4DC7-A14F-34E2369B8982}" dt="2025-10-18T03:34:20.834" v="567" actId="1076"/>
          <ac:spMkLst>
            <pc:docMk/>
            <pc:sldMk cId="1882352832" sldId="269"/>
            <ac:spMk id="10" creationId="{2F3C3FA2-CFE3-B5B3-C039-950ECEE2B661}"/>
          </ac:spMkLst>
        </pc:spChg>
        <pc:spChg chg="mod">
          <ac:chgData name="Torin Flanagan" userId="ff6e2ad0-40bb-4a87-89bc-283f265757a8" providerId="ADAL" clId="{4B0A92FF-52CA-4DC7-A14F-34E2369B8982}" dt="2025-10-18T03:34:20.834" v="567" actId="1076"/>
          <ac:spMkLst>
            <pc:docMk/>
            <pc:sldMk cId="1882352832" sldId="269"/>
            <ac:spMk id="11" creationId="{F5667079-3347-9CDC-331B-590AF7BC8FC2}"/>
          </ac:spMkLst>
        </pc:spChg>
        <pc:spChg chg="mod">
          <ac:chgData name="Torin Flanagan" userId="ff6e2ad0-40bb-4a87-89bc-283f265757a8" providerId="ADAL" clId="{4B0A92FF-52CA-4DC7-A14F-34E2369B8982}" dt="2025-10-18T03:34:25.720" v="568" actId="1076"/>
          <ac:spMkLst>
            <pc:docMk/>
            <pc:sldMk cId="1882352832" sldId="269"/>
            <ac:spMk id="20" creationId="{C70DE79D-DD96-080B-B5D8-81322405F7DC}"/>
          </ac:spMkLst>
        </pc:spChg>
        <pc:spChg chg="mod">
          <ac:chgData name="Torin Flanagan" userId="ff6e2ad0-40bb-4a87-89bc-283f265757a8" providerId="ADAL" clId="{4B0A92FF-52CA-4DC7-A14F-34E2369B8982}" dt="2025-10-18T03:34:25.720" v="568" actId="1076"/>
          <ac:spMkLst>
            <pc:docMk/>
            <pc:sldMk cId="1882352832" sldId="269"/>
            <ac:spMk id="21" creationId="{D162DDAE-F3D0-795E-484C-D04CD216D7BF}"/>
          </ac:spMkLst>
        </pc:spChg>
        <pc:spChg chg="mod">
          <ac:chgData name="Torin Flanagan" userId="ff6e2ad0-40bb-4a87-89bc-283f265757a8" providerId="ADAL" clId="{4B0A92FF-52CA-4DC7-A14F-34E2369B8982}" dt="2025-10-22T00:04:30.552" v="11169" actId="1076"/>
          <ac:spMkLst>
            <pc:docMk/>
            <pc:sldMk cId="1882352832" sldId="269"/>
            <ac:spMk id="43" creationId="{B6630E69-9E8E-24D8-10F0-D6AED9DD2488}"/>
          </ac:spMkLst>
        </pc:spChg>
        <pc:spChg chg="mod">
          <ac:chgData name="Torin Flanagan" userId="ff6e2ad0-40bb-4a87-89bc-283f265757a8" providerId="ADAL" clId="{4B0A92FF-52CA-4DC7-A14F-34E2369B8982}" dt="2025-10-18T03:34:20.834" v="567" actId="1076"/>
          <ac:spMkLst>
            <pc:docMk/>
            <pc:sldMk cId="1882352832" sldId="269"/>
            <ac:spMk id="53" creationId="{502D4497-E90B-DA3F-095A-D00C4D8D2BAF}"/>
          </ac:spMkLst>
        </pc:spChg>
        <pc:spChg chg="mod">
          <ac:chgData name="Torin Flanagan" userId="ff6e2ad0-40bb-4a87-89bc-283f265757a8" providerId="ADAL" clId="{4B0A92FF-52CA-4DC7-A14F-34E2369B8982}" dt="2025-10-18T03:34:25.720" v="568" actId="1076"/>
          <ac:spMkLst>
            <pc:docMk/>
            <pc:sldMk cId="1882352832" sldId="269"/>
            <ac:spMk id="54" creationId="{9D85879D-5D5C-AA2D-CF99-F1BDF8489BAC}"/>
          </ac:spMkLst>
        </pc:spChg>
        <pc:picChg chg="mod">
          <ac:chgData name="Torin Flanagan" userId="ff6e2ad0-40bb-4a87-89bc-283f265757a8" providerId="ADAL" clId="{4B0A92FF-52CA-4DC7-A14F-34E2369B8982}" dt="2025-10-18T03:34:20.834" v="567" actId="1076"/>
          <ac:picMkLst>
            <pc:docMk/>
            <pc:sldMk cId="1882352832" sldId="269"/>
            <ac:picMk id="27" creationId="{C2F63B11-7654-2D98-8A0D-A01F9D354F43}"/>
          </ac:picMkLst>
        </pc:picChg>
        <pc:picChg chg="mod">
          <ac:chgData name="Torin Flanagan" userId="ff6e2ad0-40bb-4a87-89bc-283f265757a8" providerId="ADAL" clId="{4B0A92FF-52CA-4DC7-A14F-34E2369B8982}" dt="2025-10-18T03:34:25.720" v="568" actId="1076"/>
          <ac:picMkLst>
            <pc:docMk/>
            <pc:sldMk cId="1882352832" sldId="269"/>
            <ac:picMk id="47" creationId="{5F2D721A-6903-AD38-C541-19DE415492F4}"/>
          </ac:picMkLst>
        </pc:picChg>
      </pc:sldChg>
      <pc:sldChg chg="modSp del mod">
        <pc:chgData name="Torin Flanagan" userId="ff6e2ad0-40bb-4a87-89bc-283f265757a8" providerId="ADAL" clId="{4B0A92FF-52CA-4DC7-A14F-34E2369B8982}" dt="2025-10-18T05:14:28.295" v="3193" actId="47"/>
        <pc:sldMkLst>
          <pc:docMk/>
          <pc:sldMk cId="3330310601" sldId="276"/>
        </pc:sldMkLst>
      </pc:sldChg>
      <pc:sldChg chg="addSp delSp modSp mod">
        <pc:chgData name="Torin Flanagan" userId="ff6e2ad0-40bb-4a87-89bc-283f265757a8" providerId="ADAL" clId="{4B0A92FF-52CA-4DC7-A14F-34E2369B8982}" dt="2025-10-22T00:01:24.399" v="11052" actId="14100"/>
        <pc:sldMkLst>
          <pc:docMk/>
          <pc:sldMk cId="4199428406" sldId="277"/>
        </pc:sldMkLst>
        <pc:spChg chg="mod">
          <ac:chgData name="Torin Flanagan" userId="ff6e2ad0-40bb-4a87-89bc-283f265757a8" providerId="ADAL" clId="{4B0A92FF-52CA-4DC7-A14F-34E2369B8982}" dt="2025-10-18T05:45:14.501" v="3905" actId="1076"/>
          <ac:spMkLst>
            <pc:docMk/>
            <pc:sldMk cId="4199428406" sldId="277"/>
            <ac:spMk id="2" creationId="{74A391B2-6101-AA1A-8C2B-0ADC32BE1CE7}"/>
          </ac:spMkLst>
        </pc:spChg>
        <pc:spChg chg="add mod">
          <ac:chgData name="Torin Flanagan" userId="ff6e2ad0-40bb-4a87-89bc-283f265757a8" providerId="ADAL" clId="{4B0A92FF-52CA-4DC7-A14F-34E2369B8982}" dt="2025-10-21T07:10:04.651" v="10719" actId="113"/>
          <ac:spMkLst>
            <pc:docMk/>
            <pc:sldMk cId="4199428406" sldId="277"/>
            <ac:spMk id="3" creationId="{5272AA9A-8DBE-18F7-559F-B42F00200522}"/>
          </ac:spMkLst>
        </pc:spChg>
        <pc:spChg chg="add mod">
          <ac:chgData name="Torin Flanagan" userId="ff6e2ad0-40bb-4a87-89bc-283f265757a8" providerId="ADAL" clId="{4B0A92FF-52CA-4DC7-A14F-34E2369B8982}" dt="2025-10-21T07:10:06.837" v="10720" actId="113"/>
          <ac:spMkLst>
            <pc:docMk/>
            <pc:sldMk cId="4199428406" sldId="277"/>
            <ac:spMk id="4" creationId="{95109268-2E88-F9F7-EC56-7A77639A1017}"/>
          </ac:spMkLst>
        </pc:spChg>
        <pc:spChg chg="del mod">
          <ac:chgData name="Torin Flanagan" userId="ff6e2ad0-40bb-4a87-89bc-283f265757a8" providerId="ADAL" clId="{4B0A92FF-52CA-4DC7-A14F-34E2369B8982}" dt="2025-10-21T23:51:10.180" v="10788" actId="478"/>
          <ac:spMkLst>
            <pc:docMk/>
            <pc:sldMk cId="4199428406" sldId="277"/>
            <ac:spMk id="5" creationId="{DCDDBF1B-D064-00BE-7D65-66441B7F0BF4}"/>
          </ac:spMkLst>
        </pc:spChg>
        <pc:spChg chg="add mod">
          <ac:chgData name="Torin Flanagan" userId="ff6e2ad0-40bb-4a87-89bc-283f265757a8" providerId="ADAL" clId="{4B0A92FF-52CA-4DC7-A14F-34E2369B8982}" dt="2025-10-22T00:01:24.399" v="11052" actId="14100"/>
          <ac:spMkLst>
            <pc:docMk/>
            <pc:sldMk cId="4199428406" sldId="277"/>
            <ac:spMk id="6" creationId="{1E4340D1-80DE-0546-8256-FECA3588A9CC}"/>
          </ac:spMkLst>
        </pc:spChg>
        <pc:picChg chg="mod">
          <ac:chgData name="Torin Flanagan" userId="ff6e2ad0-40bb-4a87-89bc-283f265757a8" providerId="ADAL" clId="{4B0A92FF-52CA-4DC7-A14F-34E2369B8982}" dt="2025-10-18T05:52:02.604" v="3956" actId="1076"/>
          <ac:picMkLst>
            <pc:docMk/>
            <pc:sldMk cId="4199428406" sldId="277"/>
            <ac:picMk id="27" creationId="{C5C41F97-0DC7-9FCD-5F60-79A9A27B4E25}"/>
          </ac:picMkLst>
        </pc:picChg>
        <pc:picChg chg="mod">
          <ac:chgData name="Torin Flanagan" userId="ff6e2ad0-40bb-4a87-89bc-283f265757a8" providerId="ADAL" clId="{4B0A92FF-52CA-4DC7-A14F-34E2369B8982}" dt="2025-10-18T05:51:51.278" v="3954" actId="1076"/>
          <ac:picMkLst>
            <pc:docMk/>
            <pc:sldMk cId="4199428406" sldId="277"/>
            <ac:picMk id="29" creationId="{223C565C-C470-8C45-B821-C543DC6CF9DE}"/>
          </ac:picMkLst>
        </pc:picChg>
      </pc:sldChg>
      <pc:sldChg chg="addSp delSp modSp mod">
        <pc:chgData name="Torin Flanagan" userId="ff6e2ad0-40bb-4a87-89bc-283f265757a8" providerId="ADAL" clId="{4B0A92FF-52CA-4DC7-A14F-34E2369B8982}" dt="2025-10-22T00:03:36.704" v="11148" actId="14100"/>
        <pc:sldMkLst>
          <pc:docMk/>
          <pc:sldMk cId="2641779592" sldId="278"/>
        </pc:sldMkLst>
        <pc:spChg chg="mod">
          <ac:chgData name="Torin Flanagan" userId="ff6e2ad0-40bb-4a87-89bc-283f265757a8" providerId="ADAL" clId="{4B0A92FF-52CA-4DC7-A14F-34E2369B8982}" dt="2025-10-20T11:08:35.788" v="10713" actId="1076"/>
          <ac:spMkLst>
            <pc:docMk/>
            <pc:sldMk cId="2641779592" sldId="278"/>
            <ac:spMk id="2" creationId="{FF40BFC6-9D96-8E93-E0D9-9791F475BD92}"/>
          </ac:spMkLst>
        </pc:spChg>
        <pc:spChg chg="del">
          <ac:chgData name="Torin Flanagan" userId="ff6e2ad0-40bb-4a87-89bc-283f265757a8" providerId="ADAL" clId="{4B0A92FF-52CA-4DC7-A14F-34E2369B8982}" dt="2025-10-21T23:52:34.844" v="10810" actId="478"/>
          <ac:spMkLst>
            <pc:docMk/>
            <pc:sldMk cId="2641779592" sldId="278"/>
            <ac:spMk id="3" creationId="{02B7DE98-731D-A742-3DA9-DF0BC962631F}"/>
          </ac:spMkLst>
        </pc:spChg>
        <pc:spChg chg="add del mod">
          <ac:chgData name="Torin Flanagan" userId="ff6e2ad0-40bb-4a87-89bc-283f265757a8" providerId="ADAL" clId="{4B0A92FF-52CA-4DC7-A14F-34E2369B8982}" dt="2025-10-20T11:08:58.941" v="10716" actId="3626"/>
          <ac:spMkLst>
            <pc:docMk/>
            <pc:sldMk cId="2641779592" sldId="278"/>
            <ac:spMk id="4" creationId="{3CD23EFC-8843-B45B-5B0C-87855F8E5AC3}"/>
          </ac:spMkLst>
        </pc:spChg>
        <pc:spChg chg="add mod">
          <ac:chgData name="Torin Flanagan" userId="ff6e2ad0-40bb-4a87-89bc-283f265757a8" providerId="ADAL" clId="{4B0A92FF-52CA-4DC7-A14F-34E2369B8982}" dt="2025-10-22T00:03:36.704" v="11148" actId="14100"/>
          <ac:spMkLst>
            <pc:docMk/>
            <pc:sldMk cId="2641779592" sldId="278"/>
            <ac:spMk id="5" creationId="{DF6E4CE3-77D1-40A7-20EF-03E2F44DB6BD}"/>
          </ac:spMkLst>
        </pc:spChg>
      </pc:sldChg>
      <pc:sldChg chg="addSp delSp modSp mod ord">
        <pc:chgData name="Torin Flanagan" userId="ff6e2ad0-40bb-4a87-89bc-283f265757a8" providerId="ADAL" clId="{4B0A92FF-52CA-4DC7-A14F-34E2369B8982}" dt="2025-10-22T00:03:21.488" v="11140" actId="14100"/>
        <pc:sldMkLst>
          <pc:docMk/>
          <pc:sldMk cId="705301228" sldId="279"/>
        </pc:sldMkLst>
        <pc:spChg chg="mod">
          <ac:chgData name="Torin Flanagan" userId="ff6e2ad0-40bb-4a87-89bc-283f265757a8" providerId="ADAL" clId="{4B0A92FF-52CA-4DC7-A14F-34E2369B8982}" dt="2025-10-19T06:52:29.570" v="8851" actId="1076"/>
          <ac:spMkLst>
            <pc:docMk/>
            <pc:sldMk cId="705301228" sldId="279"/>
            <ac:spMk id="2" creationId="{B1817714-C128-AB48-E82F-F9E022CE2F0E}"/>
          </ac:spMkLst>
        </pc:spChg>
        <pc:spChg chg="del">
          <ac:chgData name="Torin Flanagan" userId="ff6e2ad0-40bb-4a87-89bc-283f265757a8" providerId="ADAL" clId="{4B0A92FF-52CA-4DC7-A14F-34E2369B8982}" dt="2025-10-21T23:52:29.241" v="10809" actId="478"/>
          <ac:spMkLst>
            <pc:docMk/>
            <pc:sldMk cId="705301228" sldId="279"/>
            <ac:spMk id="3" creationId="{6F529E14-51A5-1E10-F178-C464BDD3C7E7}"/>
          </ac:spMkLst>
        </pc:spChg>
        <pc:spChg chg="add mod">
          <ac:chgData name="Torin Flanagan" userId="ff6e2ad0-40bb-4a87-89bc-283f265757a8" providerId="ADAL" clId="{4B0A92FF-52CA-4DC7-A14F-34E2369B8982}" dt="2025-10-22T00:03:21.488" v="11140" actId="14100"/>
          <ac:spMkLst>
            <pc:docMk/>
            <pc:sldMk cId="705301228" sldId="279"/>
            <ac:spMk id="4" creationId="{A9ADCC16-22B3-7029-AA9B-50A079FF7DFB}"/>
          </ac:spMkLst>
        </pc:spChg>
      </pc:sldChg>
      <pc:sldChg chg="addSp delSp modSp mod">
        <pc:chgData name="Torin Flanagan" userId="ff6e2ad0-40bb-4a87-89bc-283f265757a8" providerId="ADAL" clId="{4B0A92FF-52CA-4DC7-A14F-34E2369B8982}" dt="2025-10-22T00:00:59.232" v="11036" actId="14100"/>
        <pc:sldMkLst>
          <pc:docMk/>
          <pc:sldMk cId="1857927848" sldId="280"/>
        </pc:sldMkLst>
        <pc:spChg chg="mod">
          <ac:chgData name="Torin Flanagan" userId="ff6e2ad0-40bb-4a87-89bc-283f265757a8" providerId="ADAL" clId="{4B0A92FF-52CA-4DC7-A14F-34E2369B8982}" dt="2025-10-18T05:19:37.651" v="3358" actId="1076"/>
          <ac:spMkLst>
            <pc:docMk/>
            <pc:sldMk cId="1857927848" sldId="280"/>
            <ac:spMk id="2" creationId="{8BA29595-B4F6-2A6C-3F2D-B6BE62E0AD7B}"/>
          </ac:spMkLst>
        </pc:spChg>
        <pc:spChg chg="del">
          <ac:chgData name="Torin Flanagan" userId="ff6e2ad0-40bb-4a87-89bc-283f265757a8" providerId="ADAL" clId="{4B0A92FF-52CA-4DC7-A14F-34E2369B8982}" dt="2025-10-21T23:51:03.507" v="10786" actId="478"/>
          <ac:spMkLst>
            <pc:docMk/>
            <pc:sldMk cId="1857927848" sldId="280"/>
            <ac:spMk id="3" creationId="{411263E5-6278-2F39-E572-38C0D05DB927}"/>
          </ac:spMkLst>
        </pc:spChg>
        <pc:spChg chg="mod">
          <ac:chgData name="Torin Flanagan" userId="ff6e2ad0-40bb-4a87-89bc-283f265757a8" providerId="ADAL" clId="{4B0A92FF-52CA-4DC7-A14F-34E2369B8982}" dt="2025-10-19T06:49:06.596" v="8768" actId="403"/>
          <ac:spMkLst>
            <pc:docMk/>
            <pc:sldMk cId="1857927848" sldId="280"/>
            <ac:spMk id="4" creationId="{A072960C-CDD3-31BF-3990-2961D06E85F1}"/>
          </ac:spMkLst>
        </pc:spChg>
        <pc:spChg chg="add mod">
          <ac:chgData name="Torin Flanagan" userId="ff6e2ad0-40bb-4a87-89bc-283f265757a8" providerId="ADAL" clId="{4B0A92FF-52CA-4DC7-A14F-34E2369B8982}" dt="2025-10-22T00:00:59.232" v="11036" actId="14100"/>
          <ac:spMkLst>
            <pc:docMk/>
            <pc:sldMk cId="1857927848" sldId="280"/>
            <ac:spMk id="5" creationId="{56ADA95A-CACA-68AA-8A86-BC646318AA76}"/>
          </ac:spMkLst>
        </pc:spChg>
        <pc:spChg chg="mod">
          <ac:chgData name="Torin Flanagan" userId="ff6e2ad0-40bb-4a87-89bc-283f265757a8" providerId="ADAL" clId="{4B0A92FF-52CA-4DC7-A14F-34E2369B8982}" dt="2025-10-20T11:11:02.785" v="10718" actId="14100"/>
          <ac:spMkLst>
            <pc:docMk/>
            <pc:sldMk cId="1857927848" sldId="280"/>
            <ac:spMk id="6" creationId="{60C398A8-96E5-3C90-ED07-977DAB6AA8F3}"/>
          </ac:spMkLst>
        </pc:spChg>
        <pc:picChg chg="mod">
          <ac:chgData name="Torin Flanagan" userId="ff6e2ad0-40bb-4a87-89bc-283f265757a8" providerId="ADAL" clId="{4B0A92FF-52CA-4DC7-A14F-34E2369B8982}" dt="2025-10-18T06:23:41.598" v="5156" actId="1076"/>
          <ac:picMkLst>
            <pc:docMk/>
            <pc:sldMk cId="1857927848" sldId="280"/>
            <ac:picMk id="2054" creationId="{11EF18FD-075B-0A47-EBE7-D3B02EF8021A}"/>
          </ac:picMkLst>
        </pc:picChg>
      </pc:sldChg>
      <pc:sldChg chg="addSp delSp modSp mod ord">
        <pc:chgData name="Torin Flanagan" userId="ff6e2ad0-40bb-4a87-89bc-283f265757a8" providerId="ADAL" clId="{4B0A92FF-52CA-4DC7-A14F-34E2369B8982}" dt="2025-10-22T00:02:36.593" v="11095" actId="14100"/>
        <pc:sldMkLst>
          <pc:docMk/>
          <pc:sldMk cId="206107519" sldId="281"/>
        </pc:sldMkLst>
        <pc:spChg chg="mod">
          <ac:chgData name="Torin Flanagan" userId="ff6e2ad0-40bb-4a87-89bc-283f265757a8" providerId="ADAL" clId="{4B0A92FF-52CA-4DC7-A14F-34E2369B8982}" dt="2025-10-19T03:31:56.608" v="7178" actId="1076"/>
          <ac:spMkLst>
            <pc:docMk/>
            <pc:sldMk cId="206107519" sldId="281"/>
            <ac:spMk id="2" creationId="{ABA94590-D964-7F49-53DF-B5BA9EB57CF2}"/>
          </ac:spMkLst>
        </pc:spChg>
        <pc:spChg chg="del">
          <ac:chgData name="Torin Flanagan" userId="ff6e2ad0-40bb-4a87-89bc-283f265757a8" providerId="ADAL" clId="{4B0A92FF-52CA-4DC7-A14F-34E2369B8982}" dt="2025-10-21T23:51:54.574" v="10798" actId="478"/>
          <ac:spMkLst>
            <pc:docMk/>
            <pc:sldMk cId="206107519" sldId="281"/>
            <ac:spMk id="3" creationId="{951FD017-94CD-60D6-89FB-7D92A8844780}"/>
          </ac:spMkLst>
        </pc:spChg>
        <pc:spChg chg="add mod">
          <ac:chgData name="Torin Flanagan" userId="ff6e2ad0-40bb-4a87-89bc-283f265757a8" providerId="ADAL" clId="{4B0A92FF-52CA-4DC7-A14F-34E2369B8982}" dt="2025-10-22T00:02:36.593" v="11095" actId="14100"/>
          <ac:spMkLst>
            <pc:docMk/>
            <pc:sldMk cId="206107519" sldId="281"/>
            <ac:spMk id="4" creationId="{00811B8B-A834-906D-31B0-5EB9FAC33616}"/>
          </ac:spMkLst>
        </pc:spChg>
        <pc:spChg chg="add mod">
          <ac:chgData name="Torin Flanagan" userId="ff6e2ad0-40bb-4a87-89bc-283f265757a8" providerId="ADAL" clId="{4B0A92FF-52CA-4DC7-A14F-34E2369B8982}" dt="2025-10-19T06:50:29.538" v="8777" actId="1076"/>
          <ac:spMkLst>
            <pc:docMk/>
            <pc:sldMk cId="206107519" sldId="281"/>
            <ac:spMk id="7" creationId="{CDB78377-8E25-513D-C91C-253DB43A1721}"/>
          </ac:spMkLst>
        </pc:spChg>
      </pc:sldChg>
      <pc:sldChg chg="addSp delSp modSp new mod">
        <pc:chgData name="Torin Flanagan" userId="ff6e2ad0-40bb-4a87-89bc-283f265757a8" providerId="ADAL" clId="{4B0A92FF-52CA-4DC7-A14F-34E2369B8982}" dt="2025-10-21T23:59:55.293" v="11008" actId="1076"/>
        <pc:sldMkLst>
          <pc:docMk/>
          <pc:sldMk cId="2316378760" sldId="282"/>
        </pc:sldMkLst>
        <pc:spChg chg="add mod">
          <ac:chgData name="Torin Flanagan" userId="ff6e2ad0-40bb-4a87-89bc-283f265757a8" providerId="ADAL" clId="{4B0A92FF-52CA-4DC7-A14F-34E2369B8982}" dt="2025-10-21T23:24:00.770" v="10734" actId="5793"/>
          <ac:spMkLst>
            <pc:docMk/>
            <pc:sldMk cId="2316378760" sldId="282"/>
            <ac:spMk id="3" creationId="{FBBE8903-7509-B91B-6700-4795D60AF1A2}"/>
          </ac:spMkLst>
        </pc:spChg>
        <pc:spChg chg="add del mod">
          <ac:chgData name="Torin Flanagan" userId="ff6e2ad0-40bb-4a87-89bc-283f265757a8" providerId="ADAL" clId="{4B0A92FF-52CA-4DC7-A14F-34E2369B8982}" dt="2025-10-21T23:50:36.430" v="10775" actId="478"/>
          <ac:spMkLst>
            <pc:docMk/>
            <pc:sldMk cId="2316378760" sldId="282"/>
            <ac:spMk id="4" creationId="{B9C23F49-86EE-3CDE-0F9E-F78A178A1201}"/>
          </ac:spMkLst>
        </pc:spChg>
        <pc:spChg chg="add del mod">
          <ac:chgData name="Torin Flanagan" userId="ff6e2ad0-40bb-4a87-89bc-283f265757a8" providerId="ADAL" clId="{4B0A92FF-52CA-4DC7-A14F-34E2369B8982}" dt="2025-10-21T23:59:48.213" v="11006" actId="478"/>
          <ac:spMkLst>
            <pc:docMk/>
            <pc:sldMk cId="2316378760" sldId="282"/>
            <ac:spMk id="5" creationId="{30708CA7-3BAC-7252-CCDA-8D7250363EC4}"/>
          </ac:spMkLst>
        </pc:spChg>
        <pc:spChg chg="add mod">
          <ac:chgData name="Torin Flanagan" userId="ff6e2ad0-40bb-4a87-89bc-283f265757a8" providerId="ADAL" clId="{4B0A92FF-52CA-4DC7-A14F-34E2369B8982}" dt="2025-10-21T23:59:55.293" v="11008" actId="1076"/>
          <ac:spMkLst>
            <pc:docMk/>
            <pc:sldMk cId="2316378760" sldId="282"/>
            <ac:spMk id="6" creationId="{46A258E2-595B-B05D-D37A-88ABAFDB3AD8}"/>
          </ac:spMkLst>
        </pc:spChg>
        <pc:spChg chg="add mod">
          <ac:chgData name="Torin Flanagan" userId="ff6e2ad0-40bb-4a87-89bc-283f265757a8" providerId="ADAL" clId="{4B0A92FF-52CA-4DC7-A14F-34E2369B8982}" dt="2025-10-18T05:16:29.074" v="3250" actId="20577"/>
          <ac:spMkLst>
            <pc:docMk/>
            <pc:sldMk cId="2316378760" sldId="282"/>
            <ac:spMk id="7" creationId="{F665E628-8172-4DB2-AA5D-84620D2BAD34}"/>
          </ac:spMkLst>
        </pc:spChg>
        <pc:spChg chg="add mod">
          <ac:chgData name="Torin Flanagan" userId="ff6e2ad0-40bb-4a87-89bc-283f265757a8" providerId="ADAL" clId="{4B0A92FF-52CA-4DC7-A14F-34E2369B8982}" dt="2025-10-18T05:16:37.300" v="3251" actId="14100"/>
          <ac:spMkLst>
            <pc:docMk/>
            <pc:sldMk cId="2316378760" sldId="282"/>
            <ac:spMk id="8" creationId="{E92D0CA5-8872-7EB6-DE3E-066551065ED9}"/>
          </ac:spMkLst>
        </pc:spChg>
        <pc:spChg chg="add mod">
          <ac:chgData name="Torin Flanagan" userId="ff6e2ad0-40bb-4a87-89bc-283f265757a8" providerId="ADAL" clId="{4B0A92FF-52CA-4DC7-A14F-34E2369B8982}" dt="2025-10-18T05:17:49.544" v="3330" actId="113"/>
          <ac:spMkLst>
            <pc:docMk/>
            <pc:sldMk cId="2316378760" sldId="282"/>
            <ac:spMk id="9" creationId="{8C8B7F96-C60A-6C91-5270-C3BA55C57321}"/>
          </ac:spMkLst>
        </pc:spChg>
        <pc:picChg chg="add mod">
          <ac:chgData name="Torin Flanagan" userId="ff6e2ad0-40bb-4a87-89bc-283f265757a8" providerId="ADAL" clId="{4B0A92FF-52CA-4DC7-A14F-34E2369B8982}" dt="2025-10-18T05:13:45.889" v="3188" actId="1076"/>
          <ac:picMkLst>
            <pc:docMk/>
            <pc:sldMk cId="2316378760" sldId="282"/>
            <ac:picMk id="2" creationId="{3DB00FE1-195A-EEE3-79BE-DCFC2CFC5FC4}"/>
          </ac:picMkLst>
        </pc:picChg>
      </pc:sldChg>
      <pc:sldChg chg="addSp delSp modSp new mod">
        <pc:chgData name="Torin Flanagan" userId="ff6e2ad0-40bb-4a87-89bc-283f265757a8" providerId="ADAL" clId="{4B0A92FF-52CA-4DC7-A14F-34E2369B8982}" dt="2025-10-22T00:00:35.193" v="11025" actId="1076"/>
        <pc:sldMkLst>
          <pc:docMk/>
          <pc:sldMk cId="2621646389" sldId="283"/>
        </pc:sldMkLst>
        <pc:spChg chg="add del mod">
          <ac:chgData name="Torin Flanagan" userId="ff6e2ad0-40bb-4a87-89bc-283f265757a8" providerId="ADAL" clId="{4B0A92FF-52CA-4DC7-A14F-34E2369B8982}" dt="2025-10-21T23:50:54.167" v="10784" actId="478"/>
          <ac:spMkLst>
            <pc:docMk/>
            <pc:sldMk cId="2621646389" sldId="283"/>
            <ac:spMk id="2" creationId="{BB58DB55-4D51-1934-CEEB-D6018EE3A075}"/>
          </ac:spMkLst>
        </pc:spChg>
        <pc:spChg chg="add del mod">
          <ac:chgData name="Torin Flanagan" userId="ff6e2ad0-40bb-4a87-89bc-283f265757a8" providerId="ADAL" clId="{4B0A92FF-52CA-4DC7-A14F-34E2369B8982}" dt="2025-10-21T23:50:43.025" v="10777" actId="478"/>
          <ac:spMkLst>
            <pc:docMk/>
            <pc:sldMk cId="2621646389" sldId="283"/>
            <ac:spMk id="3" creationId="{116EDB8C-458A-FC6C-554D-A18B851693D5}"/>
          </ac:spMkLst>
        </pc:spChg>
        <pc:spChg chg="add del mod">
          <ac:chgData name="Torin Flanagan" userId="ff6e2ad0-40bb-4a87-89bc-283f265757a8" providerId="ADAL" clId="{4B0A92FF-52CA-4DC7-A14F-34E2369B8982}" dt="2025-10-22T00:00:30.251" v="11024" actId="478"/>
          <ac:spMkLst>
            <pc:docMk/>
            <pc:sldMk cId="2621646389" sldId="283"/>
            <ac:spMk id="4" creationId="{156BD039-7A00-1AC9-7F0F-5333F9955E8F}"/>
          </ac:spMkLst>
        </pc:spChg>
        <pc:spChg chg="add mod">
          <ac:chgData name="Torin Flanagan" userId="ff6e2ad0-40bb-4a87-89bc-283f265757a8" providerId="ADAL" clId="{4B0A92FF-52CA-4DC7-A14F-34E2369B8982}" dt="2025-10-22T00:00:35.193" v="11025" actId="1076"/>
          <ac:spMkLst>
            <pc:docMk/>
            <pc:sldMk cId="2621646389" sldId="283"/>
            <ac:spMk id="5" creationId="{23E20E63-94E1-8309-9E28-773829215602}"/>
          </ac:spMkLst>
        </pc:spChg>
        <pc:spChg chg="add mod">
          <ac:chgData name="Torin Flanagan" userId="ff6e2ad0-40bb-4a87-89bc-283f265757a8" providerId="ADAL" clId="{4B0A92FF-52CA-4DC7-A14F-34E2369B8982}" dt="2025-10-18T05:17:44.079" v="3329" actId="1076"/>
          <ac:spMkLst>
            <pc:docMk/>
            <pc:sldMk cId="2621646389" sldId="283"/>
            <ac:spMk id="6" creationId="{4282AC3A-A96F-4CA6-6CB3-CF1EE90F5BB8}"/>
          </ac:spMkLst>
        </pc:spChg>
        <pc:graphicFrameChg chg="add mod modGraphic">
          <ac:chgData name="Torin Flanagan" userId="ff6e2ad0-40bb-4a87-89bc-283f265757a8" providerId="ADAL" clId="{4B0A92FF-52CA-4DC7-A14F-34E2369B8982}" dt="2025-10-21T23:23:23.480" v="10731" actId="1076"/>
          <ac:graphicFrameMkLst>
            <pc:docMk/>
            <pc:sldMk cId="2621646389" sldId="283"/>
            <ac:graphicFrameMk id="7" creationId="{059E7E6C-AF69-2906-FC4E-353C20541A94}"/>
          </ac:graphicFrameMkLst>
        </pc:graphicFrameChg>
      </pc:sldChg>
      <pc:sldChg chg="addSp delSp modSp new mod">
        <pc:chgData name="Torin Flanagan" userId="ff6e2ad0-40bb-4a87-89bc-283f265757a8" providerId="ADAL" clId="{4B0A92FF-52CA-4DC7-A14F-34E2369B8982}" dt="2025-10-22T00:01:50.498" v="11060" actId="14100"/>
        <pc:sldMkLst>
          <pc:docMk/>
          <pc:sldMk cId="629487119" sldId="284"/>
        </pc:sldMkLst>
        <pc:spChg chg="del">
          <ac:chgData name="Torin Flanagan" userId="ff6e2ad0-40bb-4a87-89bc-283f265757a8" providerId="ADAL" clId="{4B0A92FF-52CA-4DC7-A14F-34E2369B8982}" dt="2025-10-21T23:51:20.234" v="10790" actId="478"/>
          <ac:spMkLst>
            <pc:docMk/>
            <pc:sldMk cId="629487119" sldId="284"/>
            <ac:spMk id="2" creationId="{D7009DB2-FC7B-20A4-0D52-7033E84C1E3C}"/>
          </ac:spMkLst>
        </pc:spChg>
        <pc:spChg chg="add mod">
          <ac:chgData name="Torin Flanagan" userId="ff6e2ad0-40bb-4a87-89bc-283f265757a8" providerId="ADAL" clId="{4B0A92FF-52CA-4DC7-A14F-34E2369B8982}" dt="2025-10-22T00:01:50.498" v="11060" actId="14100"/>
          <ac:spMkLst>
            <pc:docMk/>
            <pc:sldMk cId="629487119" sldId="284"/>
            <ac:spMk id="3" creationId="{4532B662-60E6-2906-9A02-0D009AA18F24}"/>
          </ac:spMkLst>
        </pc:spChg>
        <pc:spChg chg="add mod">
          <ac:chgData name="Torin Flanagan" userId="ff6e2ad0-40bb-4a87-89bc-283f265757a8" providerId="ADAL" clId="{4B0A92FF-52CA-4DC7-A14F-34E2369B8982}" dt="2025-10-21T07:10:10.588" v="10721" actId="113"/>
          <ac:spMkLst>
            <pc:docMk/>
            <pc:sldMk cId="629487119" sldId="284"/>
            <ac:spMk id="6" creationId="{F21553DC-944A-DDD0-70B8-9172703705B6}"/>
          </ac:spMkLst>
        </pc:spChg>
        <pc:spChg chg="add mod">
          <ac:chgData name="Torin Flanagan" userId="ff6e2ad0-40bb-4a87-89bc-283f265757a8" providerId="ADAL" clId="{4B0A92FF-52CA-4DC7-A14F-34E2369B8982}" dt="2025-10-18T05:54:30.395" v="3970" actId="1076"/>
          <ac:spMkLst>
            <pc:docMk/>
            <pc:sldMk cId="629487119" sldId="284"/>
            <ac:spMk id="7" creationId="{BC988711-C8FA-4D20-3ECA-A5AA750BBAF5}"/>
          </ac:spMkLst>
        </pc:spChg>
        <pc:picChg chg="add mod">
          <ac:chgData name="Torin Flanagan" userId="ff6e2ad0-40bb-4a87-89bc-283f265757a8" providerId="ADAL" clId="{4B0A92FF-52CA-4DC7-A14F-34E2369B8982}" dt="2025-10-18T05:54:40.470" v="3973" actId="1076"/>
          <ac:picMkLst>
            <pc:docMk/>
            <pc:sldMk cId="629487119" sldId="284"/>
            <ac:picMk id="5" creationId="{6F452EE7-7A61-87AB-5C2C-A70B2EBA4D42}"/>
          </ac:picMkLst>
        </pc:picChg>
      </pc:sldChg>
      <pc:sldChg chg="addSp delSp modSp new mod">
        <pc:chgData name="Torin Flanagan" userId="ff6e2ad0-40bb-4a87-89bc-283f265757a8" providerId="ADAL" clId="{4B0A92FF-52CA-4DC7-A14F-34E2369B8982}" dt="2025-10-22T00:02:01.460" v="11068" actId="14100"/>
        <pc:sldMkLst>
          <pc:docMk/>
          <pc:sldMk cId="2905444111" sldId="285"/>
        </pc:sldMkLst>
        <pc:spChg chg="del mod">
          <ac:chgData name="Torin Flanagan" userId="ff6e2ad0-40bb-4a87-89bc-283f265757a8" providerId="ADAL" clId="{4B0A92FF-52CA-4DC7-A14F-34E2369B8982}" dt="2025-10-21T23:51:31.186" v="10792" actId="478"/>
          <ac:spMkLst>
            <pc:docMk/>
            <pc:sldMk cId="2905444111" sldId="285"/>
            <ac:spMk id="2" creationId="{AB11F161-F7D2-D27B-463C-2A6ECC624FAA}"/>
          </ac:spMkLst>
        </pc:spChg>
        <pc:spChg chg="add mod">
          <ac:chgData name="Torin Flanagan" userId="ff6e2ad0-40bb-4a87-89bc-283f265757a8" providerId="ADAL" clId="{4B0A92FF-52CA-4DC7-A14F-34E2369B8982}" dt="2025-10-22T00:02:01.460" v="11068" actId="14100"/>
          <ac:spMkLst>
            <pc:docMk/>
            <pc:sldMk cId="2905444111" sldId="285"/>
            <ac:spMk id="3" creationId="{F07B469F-7D33-4187-5AC6-BA7BD9733F98}"/>
          </ac:spMkLst>
        </pc:spChg>
        <pc:spChg chg="add mod">
          <ac:chgData name="Torin Flanagan" userId="ff6e2ad0-40bb-4a87-89bc-283f265757a8" providerId="ADAL" clId="{4B0A92FF-52CA-4DC7-A14F-34E2369B8982}" dt="2025-10-18T06:26:58.595" v="5188" actId="1076"/>
          <ac:spMkLst>
            <pc:docMk/>
            <pc:sldMk cId="2905444111" sldId="285"/>
            <ac:spMk id="8" creationId="{0BD5C630-A85D-5BED-8832-FE6E5CC42DE7}"/>
          </ac:spMkLst>
        </pc:spChg>
        <pc:spChg chg="add mod">
          <ac:chgData name="Torin Flanagan" userId="ff6e2ad0-40bb-4a87-89bc-283f265757a8" providerId="ADAL" clId="{4B0A92FF-52CA-4DC7-A14F-34E2369B8982}" dt="2025-10-18T06:26:36.362" v="5184" actId="1076"/>
          <ac:spMkLst>
            <pc:docMk/>
            <pc:sldMk cId="2905444111" sldId="285"/>
            <ac:spMk id="9" creationId="{4C4833F6-85BE-0476-F8D9-C9EE3479C820}"/>
          </ac:spMkLst>
        </pc:spChg>
        <pc:spChg chg="add mod">
          <ac:chgData name="Torin Flanagan" userId="ff6e2ad0-40bb-4a87-89bc-283f265757a8" providerId="ADAL" clId="{4B0A92FF-52CA-4DC7-A14F-34E2369B8982}" dt="2025-10-18T06:27:12.876" v="5190" actId="1076"/>
          <ac:spMkLst>
            <pc:docMk/>
            <pc:sldMk cId="2905444111" sldId="285"/>
            <ac:spMk id="12" creationId="{404CE42F-99CA-4919-C557-6E936419B9BF}"/>
          </ac:spMkLst>
        </pc:spChg>
        <pc:spChg chg="add mod">
          <ac:chgData name="Torin Flanagan" userId="ff6e2ad0-40bb-4a87-89bc-283f265757a8" providerId="ADAL" clId="{4B0A92FF-52CA-4DC7-A14F-34E2369B8982}" dt="2025-10-18T06:29:24.239" v="5214" actId="1076"/>
          <ac:spMkLst>
            <pc:docMk/>
            <pc:sldMk cId="2905444111" sldId="285"/>
            <ac:spMk id="15" creationId="{AA007563-EDF7-0E38-28BF-54A854AA9D10}"/>
          </ac:spMkLst>
        </pc:spChg>
        <pc:spChg chg="add mod">
          <ac:chgData name="Torin Flanagan" userId="ff6e2ad0-40bb-4a87-89bc-283f265757a8" providerId="ADAL" clId="{4B0A92FF-52CA-4DC7-A14F-34E2369B8982}" dt="2025-10-19T06:48:23.138" v="8754" actId="404"/>
          <ac:spMkLst>
            <pc:docMk/>
            <pc:sldMk cId="2905444111" sldId="285"/>
            <ac:spMk id="18" creationId="{DA53B4D8-ECFC-4420-CDCF-EFA93B53E12C}"/>
          </ac:spMkLst>
        </pc:spChg>
        <pc:spChg chg="add mod">
          <ac:chgData name="Torin Flanagan" userId="ff6e2ad0-40bb-4a87-89bc-283f265757a8" providerId="ADAL" clId="{4B0A92FF-52CA-4DC7-A14F-34E2369B8982}" dt="2025-10-18T06:32:13.800" v="5222" actId="1076"/>
          <ac:spMkLst>
            <pc:docMk/>
            <pc:sldMk cId="2905444111" sldId="285"/>
            <ac:spMk id="19" creationId="{5DD8E57D-C397-8714-105D-82091C1E1387}"/>
          </ac:spMkLst>
        </pc:spChg>
        <pc:picChg chg="add mod">
          <ac:chgData name="Torin Flanagan" userId="ff6e2ad0-40bb-4a87-89bc-283f265757a8" providerId="ADAL" clId="{4B0A92FF-52CA-4DC7-A14F-34E2369B8982}" dt="2025-10-18T06:28:45.137" v="5206" actId="1076"/>
          <ac:picMkLst>
            <pc:docMk/>
            <pc:sldMk cId="2905444111" sldId="285"/>
            <ac:picMk id="6" creationId="{785FE8CB-E15E-650B-9A51-3AC6220568A0}"/>
          </ac:picMkLst>
        </pc:picChg>
        <pc:picChg chg="add mod">
          <ac:chgData name="Torin Flanagan" userId="ff6e2ad0-40bb-4a87-89bc-283f265757a8" providerId="ADAL" clId="{4B0A92FF-52CA-4DC7-A14F-34E2369B8982}" dt="2025-10-18T06:28:36.199" v="5202" actId="1076"/>
          <ac:picMkLst>
            <pc:docMk/>
            <pc:sldMk cId="2905444111" sldId="285"/>
            <ac:picMk id="14" creationId="{9ED09C7F-0979-8113-BED9-FA8394CF8B2F}"/>
          </ac:picMkLst>
        </pc:picChg>
        <pc:cxnChg chg="add mod">
          <ac:chgData name="Torin Flanagan" userId="ff6e2ad0-40bb-4a87-89bc-283f265757a8" providerId="ADAL" clId="{4B0A92FF-52CA-4DC7-A14F-34E2369B8982}" dt="2025-10-18T06:27:02.325" v="5189" actId="14100"/>
          <ac:cxnSpMkLst>
            <pc:docMk/>
            <pc:sldMk cId="2905444111" sldId="285"/>
            <ac:cxnSpMk id="7" creationId="{29B129D2-05F4-1F8D-42EC-3A85A41AAF2F}"/>
          </ac:cxnSpMkLst>
        </pc:cxnChg>
        <pc:cxnChg chg="mod">
          <ac:chgData name="Torin Flanagan" userId="ff6e2ad0-40bb-4a87-89bc-283f265757a8" providerId="ADAL" clId="{4B0A92FF-52CA-4DC7-A14F-34E2369B8982}" dt="2025-10-18T06:26:39.840" v="5185" actId="14100"/>
          <ac:cxnSpMkLst>
            <pc:docMk/>
            <pc:sldMk cId="2905444111" sldId="285"/>
            <ac:cxnSpMk id="10" creationId="{11102D8F-A703-923C-7819-6466DB64549C}"/>
          </ac:cxnSpMkLst>
        </pc:cxnChg>
        <pc:cxnChg chg="add mod">
          <ac:chgData name="Torin Flanagan" userId="ff6e2ad0-40bb-4a87-89bc-283f265757a8" providerId="ADAL" clId="{4B0A92FF-52CA-4DC7-A14F-34E2369B8982}" dt="2025-10-18T06:26:47.038" v="5187" actId="14100"/>
          <ac:cxnSpMkLst>
            <pc:docMk/>
            <pc:sldMk cId="2905444111" sldId="285"/>
            <ac:cxnSpMk id="11" creationId="{0BC94841-3575-CCB4-29E0-13A712795006}"/>
          </ac:cxnSpMkLst>
        </pc:cxnChg>
        <pc:cxnChg chg="add mod">
          <ac:chgData name="Torin Flanagan" userId="ff6e2ad0-40bb-4a87-89bc-283f265757a8" providerId="ADAL" clId="{4B0A92FF-52CA-4DC7-A14F-34E2369B8982}" dt="2025-10-18T06:27:33.400" v="5195" actId="14100"/>
          <ac:cxnSpMkLst>
            <pc:docMk/>
            <pc:sldMk cId="2905444111" sldId="285"/>
            <ac:cxnSpMk id="13" creationId="{3FA997FD-51EB-19B3-2FEC-F1BD54448525}"/>
          </ac:cxnSpMkLst>
        </pc:cxnChg>
        <pc:cxnChg chg="mod">
          <ac:chgData name="Torin Flanagan" userId="ff6e2ad0-40bb-4a87-89bc-283f265757a8" providerId="ADAL" clId="{4B0A92FF-52CA-4DC7-A14F-34E2369B8982}" dt="2025-10-18T06:29:42.874" v="5218" actId="14100"/>
          <ac:cxnSpMkLst>
            <pc:docMk/>
            <pc:sldMk cId="2905444111" sldId="285"/>
            <ac:cxnSpMk id="16" creationId="{AE27F886-E0BE-60ED-A1AE-3F0470F89D4F}"/>
          </ac:cxnSpMkLst>
        </pc:cxnChg>
        <pc:cxnChg chg="add mod">
          <ac:chgData name="Torin Flanagan" userId="ff6e2ad0-40bb-4a87-89bc-283f265757a8" providerId="ADAL" clId="{4B0A92FF-52CA-4DC7-A14F-34E2369B8982}" dt="2025-10-18T06:28:36.199" v="5202" actId="1076"/>
          <ac:cxnSpMkLst>
            <pc:docMk/>
            <pc:sldMk cId="2905444111" sldId="285"/>
            <ac:cxnSpMk id="17" creationId="{4EB60004-FAD8-5A30-2DAF-7DF0FEEF9AF0}"/>
          </ac:cxnSpMkLst>
        </pc:cxnChg>
      </pc:sldChg>
      <pc:sldChg chg="addSp delSp modSp new mod">
        <pc:chgData name="Torin Flanagan" userId="ff6e2ad0-40bb-4a87-89bc-283f265757a8" providerId="ADAL" clId="{4B0A92FF-52CA-4DC7-A14F-34E2369B8982}" dt="2025-10-22T00:02:49.230" v="11103" actId="14100"/>
        <pc:sldMkLst>
          <pc:docMk/>
          <pc:sldMk cId="3702688917" sldId="286"/>
        </pc:sldMkLst>
        <pc:spChg chg="del">
          <ac:chgData name="Torin Flanagan" userId="ff6e2ad0-40bb-4a87-89bc-283f265757a8" providerId="ADAL" clId="{4B0A92FF-52CA-4DC7-A14F-34E2369B8982}" dt="2025-10-21T23:52:04.927" v="10801" actId="478"/>
          <ac:spMkLst>
            <pc:docMk/>
            <pc:sldMk cId="3702688917" sldId="286"/>
            <ac:spMk id="2" creationId="{14577C39-64E1-CD72-857C-FAB8BAB6F716}"/>
          </ac:spMkLst>
        </pc:spChg>
        <pc:spChg chg="add mod">
          <ac:chgData name="Torin Flanagan" userId="ff6e2ad0-40bb-4a87-89bc-283f265757a8" providerId="ADAL" clId="{4B0A92FF-52CA-4DC7-A14F-34E2369B8982}" dt="2025-10-22T00:02:49.230" v="11103" actId="14100"/>
          <ac:spMkLst>
            <pc:docMk/>
            <pc:sldMk cId="3702688917" sldId="286"/>
            <ac:spMk id="3" creationId="{7BA46BD9-0346-092F-A25F-0634E1D874E6}"/>
          </ac:spMkLst>
        </pc:spChg>
        <pc:spChg chg="add mod">
          <ac:chgData name="Torin Flanagan" userId="ff6e2ad0-40bb-4a87-89bc-283f265757a8" providerId="ADAL" clId="{4B0A92FF-52CA-4DC7-A14F-34E2369B8982}" dt="2025-10-18T06:43:13.992" v="5637" actId="1076"/>
          <ac:spMkLst>
            <pc:docMk/>
            <pc:sldMk cId="3702688917" sldId="286"/>
            <ac:spMk id="5" creationId="{71A2ED51-F1F6-42B4-28E2-D9AA293DE2EB}"/>
          </ac:spMkLst>
        </pc:spChg>
        <pc:spChg chg="add del mod">
          <ac:chgData name="Torin Flanagan" userId="ff6e2ad0-40bb-4a87-89bc-283f265757a8" providerId="ADAL" clId="{4B0A92FF-52CA-4DC7-A14F-34E2369B8982}" dt="2025-10-18T06:44:34.013" v="5646" actId="1076"/>
          <ac:spMkLst>
            <pc:docMk/>
            <pc:sldMk cId="3702688917" sldId="286"/>
            <ac:spMk id="9" creationId="{DB99EF35-1CD8-FC0E-B3B2-A3732A899581}"/>
          </ac:spMkLst>
        </pc:spChg>
        <pc:spChg chg="add mod">
          <ac:chgData name="Torin Flanagan" userId="ff6e2ad0-40bb-4a87-89bc-283f265757a8" providerId="ADAL" clId="{4B0A92FF-52CA-4DC7-A14F-34E2369B8982}" dt="2025-10-18T06:44:40.576" v="5647" actId="1076"/>
          <ac:spMkLst>
            <pc:docMk/>
            <pc:sldMk cId="3702688917" sldId="286"/>
            <ac:spMk id="10" creationId="{EF8887D2-39BF-8440-1D61-FE458EBEF1A6}"/>
          </ac:spMkLst>
        </pc:spChg>
        <pc:spChg chg="add mod">
          <ac:chgData name="Torin Flanagan" userId="ff6e2ad0-40bb-4a87-89bc-283f265757a8" providerId="ADAL" clId="{4B0A92FF-52CA-4DC7-A14F-34E2369B8982}" dt="2025-10-18T06:44:21.059" v="5644" actId="1076"/>
          <ac:spMkLst>
            <pc:docMk/>
            <pc:sldMk cId="3702688917" sldId="286"/>
            <ac:spMk id="14" creationId="{8B1CC8FB-8A23-2D16-7256-935A3DAE508A}"/>
          </ac:spMkLst>
        </pc:spChg>
        <pc:spChg chg="add mod">
          <ac:chgData name="Torin Flanagan" userId="ff6e2ad0-40bb-4a87-89bc-283f265757a8" providerId="ADAL" clId="{4B0A92FF-52CA-4DC7-A14F-34E2369B8982}" dt="2025-10-18T06:44:49.679" v="5648" actId="1076"/>
          <ac:spMkLst>
            <pc:docMk/>
            <pc:sldMk cId="3702688917" sldId="286"/>
            <ac:spMk id="15" creationId="{5ED392B5-7556-82A3-D670-99DC8E578C87}"/>
          </ac:spMkLst>
        </pc:spChg>
      </pc:sldChg>
      <pc:sldChg chg="add del">
        <pc:chgData name="Torin Flanagan" userId="ff6e2ad0-40bb-4a87-89bc-283f265757a8" providerId="ADAL" clId="{4B0A92FF-52CA-4DC7-A14F-34E2369B8982}" dt="2025-10-18T06:36:51.228" v="5300"/>
        <pc:sldMkLst>
          <pc:docMk/>
          <pc:sldMk cId="513501316" sldId="287"/>
        </pc:sldMkLst>
      </pc:sldChg>
      <pc:sldChg chg="addSp delSp modSp new mod setBg modAnim">
        <pc:chgData name="Torin Flanagan" userId="ff6e2ad0-40bb-4a87-89bc-283f265757a8" providerId="ADAL" clId="{4B0A92FF-52CA-4DC7-A14F-34E2369B8982}" dt="2025-10-22T00:02:24.115" v="11085" actId="14100"/>
        <pc:sldMkLst>
          <pc:docMk/>
          <pc:sldMk cId="1488693688" sldId="287"/>
        </pc:sldMkLst>
        <pc:spChg chg="mod">
          <ac:chgData name="Torin Flanagan" userId="ff6e2ad0-40bb-4a87-89bc-283f265757a8" providerId="ADAL" clId="{4B0A92FF-52CA-4DC7-A14F-34E2369B8982}" dt="2025-10-20T10:50:36.408" v="9957" actId="26606"/>
          <ac:spMkLst>
            <pc:docMk/>
            <pc:sldMk cId="1488693688" sldId="287"/>
            <ac:spMk id="2" creationId="{9A4D6DA0-E441-8292-1D0C-68F9A83DD3A1}"/>
          </ac:spMkLst>
        </pc:spChg>
        <pc:spChg chg="del">
          <ac:chgData name="Torin Flanagan" userId="ff6e2ad0-40bb-4a87-89bc-283f265757a8" providerId="ADAL" clId="{4B0A92FF-52CA-4DC7-A14F-34E2369B8982}" dt="2025-10-21T23:51:44.157" v="10795" actId="478"/>
          <ac:spMkLst>
            <pc:docMk/>
            <pc:sldMk cId="1488693688" sldId="287"/>
            <ac:spMk id="3" creationId="{ED0EFE1D-4807-A735-246C-EBBD560E0FB7}"/>
          </ac:spMkLst>
        </pc:spChg>
        <pc:spChg chg="add mod">
          <ac:chgData name="Torin Flanagan" userId="ff6e2ad0-40bb-4a87-89bc-283f265757a8" providerId="ADAL" clId="{4B0A92FF-52CA-4DC7-A14F-34E2369B8982}" dt="2025-10-22T00:02:24.115" v="11085" actId="14100"/>
          <ac:spMkLst>
            <pc:docMk/>
            <pc:sldMk cId="1488693688" sldId="287"/>
            <ac:spMk id="5" creationId="{DD51063D-A30F-880B-D46A-14F96920503F}"/>
          </ac:spMkLst>
        </pc:spChg>
        <pc:picChg chg="add mod">
          <ac:chgData name="Torin Flanagan" userId="ff6e2ad0-40bb-4a87-89bc-283f265757a8" providerId="ADAL" clId="{4B0A92FF-52CA-4DC7-A14F-34E2369B8982}" dt="2025-10-20T10:50:36.408" v="9957" actId="26606"/>
          <ac:picMkLst>
            <pc:docMk/>
            <pc:sldMk cId="1488693688" sldId="287"/>
            <ac:picMk id="4" creationId="{A899EEE9-C5A2-731A-9B12-A06C019A4026}"/>
          </ac:picMkLst>
        </pc:picChg>
      </pc:sldChg>
      <pc:sldChg chg="addSp delSp modSp new mod">
        <pc:chgData name="Torin Flanagan" userId="ff6e2ad0-40bb-4a87-89bc-283f265757a8" providerId="ADAL" clId="{4B0A92FF-52CA-4DC7-A14F-34E2369B8982}" dt="2025-10-22T00:02:12.654" v="11075" actId="14100"/>
        <pc:sldMkLst>
          <pc:docMk/>
          <pc:sldMk cId="2441319164" sldId="288"/>
        </pc:sldMkLst>
        <pc:spChg chg="del">
          <ac:chgData name="Torin Flanagan" userId="ff6e2ad0-40bb-4a87-89bc-283f265757a8" providerId="ADAL" clId="{4B0A92FF-52CA-4DC7-A14F-34E2369B8982}" dt="2025-10-21T23:51:38.782" v="10794" actId="478"/>
          <ac:spMkLst>
            <pc:docMk/>
            <pc:sldMk cId="2441319164" sldId="288"/>
            <ac:spMk id="2" creationId="{8F8BBA1E-280C-3A6F-A7F5-082A47955A28}"/>
          </ac:spMkLst>
        </pc:spChg>
        <pc:spChg chg="add mod">
          <ac:chgData name="Torin Flanagan" userId="ff6e2ad0-40bb-4a87-89bc-283f265757a8" providerId="ADAL" clId="{4B0A92FF-52CA-4DC7-A14F-34E2369B8982}" dt="2025-10-22T00:02:12.654" v="11075" actId="14100"/>
          <ac:spMkLst>
            <pc:docMk/>
            <pc:sldMk cId="2441319164" sldId="288"/>
            <ac:spMk id="3" creationId="{90114D60-9902-495B-83B5-20591AA0DE62}"/>
          </ac:spMkLst>
        </pc:spChg>
        <pc:spChg chg="add mod">
          <ac:chgData name="Torin Flanagan" userId="ff6e2ad0-40bb-4a87-89bc-283f265757a8" providerId="ADAL" clId="{4B0A92FF-52CA-4DC7-A14F-34E2369B8982}" dt="2025-10-19T03:25:58.327" v="7152" actId="1076"/>
          <ac:spMkLst>
            <pc:docMk/>
            <pc:sldMk cId="2441319164" sldId="288"/>
            <ac:spMk id="5" creationId="{C86CC344-7C83-B28D-22E8-DC907BFF1381}"/>
          </ac:spMkLst>
        </pc:spChg>
        <pc:graphicFrameChg chg="add mod modGraphic">
          <ac:chgData name="Torin Flanagan" userId="ff6e2ad0-40bb-4a87-89bc-283f265757a8" providerId="ADAL" clId="{4B0A92FF-52CA-4DC7-A14F-34E2369B8982}" dt="2025-10-19T05:15:14.452" v="7191" actId="113"/>
          <ac:graphicFrameMkLst>
            <pc:docMk/>
            <pc:sldMk cId="2441319164" sldId="288"/>
            <ac:graphicFrameMk id="9" creationId="{5759394D-E490-A18D-4ED1-D612F27F3F26}"/>
          </ac:graphicFrameMkLst>
        </pc:graphicFrameChg>
      </pc:sldChg>
      <pc:sldChg chg="addSp delSp modSp del mod">
        <pc:chgData name="Torin Flanagan" userId="ff6e2ad0-40bb-4a87-89bc-283f265757a8" providerId="ADAL" clId="{4B0A92FF-52CA-4DC7-A14F-34E2369B8982}" dt="2025-10-22T04:06:11.840" v="12269" actId="47"/>
        <pc:sldMkLst>
          <pc:docMk/>
          <pc:sldMk cId="1713254991" sldId="289"/>
        </pc:sldMkLst>
        <pc:spChg chg="mod">
          <ac:chgData name="Torin Flanagan" userId="ff6e2ad0-40bb-4a87-89bc-283f265757a8" providerId="ADAL" clId="{4B0A92FF-52CA-4DC7-A14F-34E2369B8982}" dt="2025-10-22T04:05:13.789" v="12265" actId="404"/>
          <ac:spMkLst>
            <pc:docMk/>
            <pc:sldMk cId="1713254991" sldId="289"/>
            <ac:spMk id="2" creationId="{6631C9E8-6020-2503-EBF6-6E1A77A4E3A9}"/>
          </ac:spMkLst>
        </pc:spChg>
        <pc:spChg chg="del">
          <ac:chgData name="Torin Flanagan" userId="ff6e2ad0-40bb-4a87-89bc-283f265757a8" providerId="ADAL" clId="{4B0A92FF-52CA-4DC7-A14F-34E2369B8982}" dt="2025-10-22T04:04:40.400" v="12241" actId="478"/>
          <ac:spMkLst>
            <pc:docMk/>
            <pc:sldMk cId="1713254991" sldId="289"/>
            <ac:spMk id="3" creationId="{CBA8CF6F-ED36-9DA7-E3FB-997E65D8B25E}"/>
          </ac:spMkLst>
        </pc:spChg>
        <pc:spChg chg="add del mod">
          <ac:chgData name="Torin Flanagan" userId="ff6e2ad0-40bb-4a87-89bc-283f265757a8" providerId="ADAL" clId="{4B0A92FF-52CA-4DC7-A14F-34E2369B8982}" dt="2025-10-22T04:06:08.992" v="12268" actId="478"/>
          <ac:spMkLst>
            <pc:docMk/>
            <pc:sldMk cId="1713254991" sldId="289"/>
            <ac:spMk id="5" creationId="{76AA9AB6-9576-DA19-F4E1-7F14A95112E3}"/>
          </ac:spMkLst>
        </pc:spChg>
      </pc:sldChg>
      <pc:sldChg chg="add del">
        <pc:chgData name="Torin Flanagan" userId="ff6e2ad0-40bb-4a87-89bc-283f265757a8" providerId="ADAL" clId="{4B0A92FF-52CA-4DC7-A14F-34E2369B8982}" dt="2025-10-21T23:24:36.671" v="10744"/>
        <pc:sldMkLst>
          <pc:docMk/>
          <pc:sldMk cId="4097671305" sldId="289"/>
        </pc:sldMkLst>
      </pc:sldChg>
    </pc:docChg>
  </pc:docChgLst>
  <pc:docChgLst>
    <pc:chgData name="Duc Nguyen" userId="ebde1839-80e8-46c6-a81d-c4776f53a0db" providerId="ADAL" clId="{197EF2E8-0D88-43CB-8787-28DB5776BDF0}"/>
    <pc:docChg chg="undo custSel addSld delSld modSld sldOrd">
      <pc:chgData name="Duc Nguyen" userId="ebde1839-80e8-46c6-a81d-c4776f53a0db" providerId="ADAL" clId="{197EF2E8-0D88-43CB-8787-28DB5776BDF0}" dt="2025-10-18T01:48:23.665" v="3601" actId="26606"/>
      <pc:docMkLst>
        <pc:docMk/>
      </pc:docMkLst>
      <pc:sldChg chg="addSp delSp modSp mod setBg delDesignElem">
        <pc:chgData name="Duc Nguyen" userId="ebde1839-80e8-46c6-a81d-c4776f53a0db" providerId="ADAL" clId="{197EF2E8-0D88-43CB-8787-28DB5776BDF0}" dt="2025-10-18T00:27:21.633" v="2095" actId="21"/>
        <pc:sldMkLst>
          <pc:docMk/>
          <pc:sldMk cId="3770573876" sldId="256"/>
        </pc:sldMkLst>
        <pc:spChg chg="mod">
          <ac:chgData name="Duc Nguyen" userId="ebde1839-80e8-46c6-a81d-c4776f53a0db" providerId="ADAL" clId="{197EF2E8-0D88-43CB-8787-28DB5776BDF0}" dt="2025-10-18T00:17:21.084" v="1627" actId="20577"/>
          <ac:spMkLst>
            <pc:docMk/>
            <pc:sldMk cId="3770573876" sldId="256"/>
            <ac:spMk id="2" creationId="{0E120C1A-1926-AF95-FC09-7A29D574EBE0}"/>
          </ac:spMkLst>
        </pc:spChg>
        <pc:spChg chg="add">
          <ac:chgData name="Duc Nguyen" userId="ebde1839-80e8-46c6-a81d-c4776f53a0db" providerId="ADAL" clId="{197EF2E8-0D88-43CB-8787-28DB5776BDF0}" dt="2025-10-18T00:17:11.931" v="1623" actId="26606"/>
          <ac:spMkLst>
            <pc:docMk/>
            <pc:sldMk cId="3770573876" sldId="256"/>
            <ac:spMk id="1034" creationId="{1A63CFB0-59DA-4188-A036-AF65A888D27B}"/>
          </ac:spMkLst>
        </pc:spChg>
        <pc:picChg chg="mod">
          <ac:chgData name="Duc Nguyen" userId="ebde1839-80e8-46c6-a81d-c4776f53a0db" providerId="ADAL" clId="{197EF2E8-0D88-43CB-8787-28DB5776BDF0}" dt="2025-10-18T00:17:11.931" v="1623" actId="26606"/>
          <ac:picMkLst>
            <pc:docMk/>
            <pc:sldMk cId="3770573876" sldId="256"/>
            <ac:picMk id="1026" creationId="{F59EF1B3-552F-4DF9-DA9C-7CCDBA15A2A0}"/>
          </ac:picMkLst>
        </pc:picChg>
        <pc:picChg chg="mod">
          <ac:chgData name="Duc Nguyen" userId="ebde1839-80e8-46c6-a81d-c4776f53a0db" providerId="ADAL" clId="{197EF2E8-0D88-43CB-8787-28DB5776BDF0}" dt="2025-10-18T00:17:11.931" v="1623" actId="26606"/>
          <ac:picMkLst>
            <pc:docMk/>
            <pc:sldMk cId="3770573876" sldId="256"/>
            <ac:picMk id="1028" creationId="{4AAE8F91-898F-40A7-0C35-77CBF2265CE1}"/>
          </ac:picMkLst>
        </pc:picChg>
      </pc:sldChg>
      <pc:sldChg chg="addSp delSp modSp mod setBg delDesignElem">
        <pc:chgData name="Duc Nguyen" userId="ebde1839-80e8-46c6-a81d-c4776f53a0db" providerId="ADAL" clId="{197EF2E8-0D88-43CB-8787-28DB5776BDF0}" dt="2025-10-18T01:18:20.165" v="2832" actId="1076"/>
        <pc:sldMkLst>
          <pc:docMk/>
          <pc:sldMk cId="4019700134" sldId="257"/>
        </pc:sldMkLst>
      </pc:sldChg>
      <pc:sldChg chg="addSp delSp modSp del mod setBg addAnim delAnim delDesignElem">
        <pc:chgData name="Duc Nguyen" userId="ebde1839-80e8-46c6-a81d-c4776f53a0db" providerId="ADAL" clId="{197EF2E8-0D88-43CB-8787-28DB5776BDF0}" dt="2025-10-18T00:22:03.534" v="1787" actId="47"/>
        <pc:sldMkLst>
          <pc:docMk/>
          <pc:sldMk cId="3436544238" sldId="258"/>
        </pc:sldMkLst>
      </pc:sldChg>
      <pc:sldChg chg="addSp delSp modSp mod setBg">
        <pc:chgData name="Duc Nguyen" userId="ebde1839-80e8-46c6-a81d-c4776f53a0db" providerId="ADAL" clId="{197EF2E8-0D88-43CB-8787-28DB5776BDF0}" dt="2025-10-18T01:48:23.665" v="3601" actId="26606"/>
        <pc:sldMkLst>
          <pc:docMk/>
          <pc:sldMk cId="1303860819" sldId="259"/>
        </pc:sldMkLst>
      </pc:sldChg>
      <pc:sldChg chg="addSp delSp modSp del mod">
        <pc:chgData name="Duc Nguyen" userId="ebde1839-80e8-46c6-a81d-c4776f53a0db" providerId="ADAL" clId="{197EF2E8-0D88-43CB-8787-28DB5776BDF0}" dt="2025-10-18T00:04:30.653" v="842" actId="47"/>
        <pc:sldMkLst>
          <pc:docMk/>
          <pc:sldMk cId="3562511170" sldId="260"/>
        </pc:sldMkLst>
      </pc:sldChg>
      <pc:sldChg chg="addSp delSp modSp mod setBg">
        <pc:chgData name="Duc Nguyen" userId="ebde1839-80e8-46c6-a81d-c4776f53a0db" providerId="ADAL" clId="{197EF2E8-0D88-43CB-8787-28DB5776BDF0}" dt="2025-10-18T01:08:46.262" v="2514" actId="478"/>
        <pc:sldMkLst>
          <pc:docMk/>
          <pc:sldMk cId="2993361709" sldId="261"/>
        </pc:sldMkLst>
      </pc:sldChg>
      <pc:sldChg chg="addSp delSp modSp mod">
        <pc:chgData name="Duc Nguyen" userId="ebde1839-80e8-46c6-a81d-c4776f53a0db" providerId="ADAL" clId="{197EF2E8-0D88-43CB-8787-28DB5776BDF0}" dt="2025-10-18T01:47:41.774" v="3583" actId="14100"/>
        <pc:sldMkLst>
          <pc:docMk/>
          <pc:sldMk cId="87476631" sldId="262"/>
        </pc:sldMkLst>
      </pc:sldChg>
      <pc:sldChg chg="modSp mod">
        <pc:chgData name="Duc Nguyen" userId="ebde1839-80e8-46c6-a81d-c4776f53a0db" providerId="ADAL" clId="{197EF2E8-0D88-43CB-8787-28DB5776BDF0}" dt="2025-10-18T01:17:43.835" v="2796" actId="20577"/>
        <pc:sldMkLst>
          <pc:docMk/>
          <pc:sldMk cId="3541972342" sldId="263"/>
        </pc:sldMkLst>
        <pc:spChg chg="mod">
          <ac:chgData name="Duc Nguyen" userId="ebde1839-80e8-46c6-a81d-c4776f53a0db" providerId="ADAL" clId="{197EF2E8-0D88-43CB-8787-28DB5776BDF0}" dt="2025-10-18T01:17:43.835" v="2796" actId="20577"/>
          <ac:spMkLst>
            <pc:docMk/>
            <pc:sldMk cId="3541972342" sldId="263"/>
            <ac:spMk id="2" creationId="{C49D50F3-8980-6C51-4C29-A780E0C5DD37}"/>
          </ac:spMkLst>
        </pc:spChg>
      </pc:sldChg>
      <pc:sldChg chg="modSp del">
        <pc:chgData name="Duc Nguyen" userId="ebde1839-80e8-46c6-a81d-c4776f53a0db" providerId="ADAL" clId="{197EF2E8-0D88-43CB-8787-28DB5776BDF0}" dt="2025-10-18T01:17:22.620" v="2736" actId="2696"/>
        <pc:sldMkLst>
          <pc:docMk/>
          <pc:sldMk cId="1078975388" sldId="264"/>
        </pc:sldMkLst>
      </pc:sldChg>
      <pc:sldChg chg="modSp del">
        <pc:chgData name="Duc Nguyen" userId="ebde1839-80e8-46c6-a81d-c4776f53a0db" providerId="ADAL" clId="{197EF2E8-0D88-43CB-8787-28DB5776BDF0}" dt="2025-10-18T01:17:47.048" v="2797" actId="2696"/>
        <pc:sldMkLst>
          <pc:docMk/>
          <pc:sldMk cId="4283535567" sldId="265"/>
        </pc:sldMkLst>
      </pc:sldChg>
      <pc:sldChg chg="addSp delSp modSp add mod ord">
        <pc:chgData name="Duc Nguyen" userId="ebde1839-80e8-46c6-a81d-c4776f53a0db" providerId="ADAL" clId="{197EF2E8-0D88-43CB-8787-28DB5776BDF0}" dt="2025-10-18T00:27:41.415" v="2102" actId="478"/>
        <pc:sldMkLst>
          <pc:docMk/>
          <pc:sldMk cId="1882352832" sldId="269"/>
        </pc:sldMkLst>
        <pc:spChg chg="mod">
          <ac:chgData name="Duc Nguyen" userId="ebde1839-80e8-46c6-a81d-c4776f53a0db" providerId="ADAL" clId="{197EF2E8-0D88-43CB-8787-28DB5776BDF0}" dt="2025-10-18T00:06:21.798" v="922" actId="20577"/>
          <ac:spMkLst>
            <pc:docMk/>
            <pc:sldMk cId="1882352832" sldId="269"/>
            <ac:spMk id="10" creationId="{2F3C3FA2-CFE3-B5B3-C039-950ECEE2B661}"/>
          </ac:spMkLst>
        </pc:spChg>
        <pc:spChg chg="mod">
          <ac:chgData name="Duc Nguyen" userId="ebde1839-80e8-46c6-a81d-c4776f53a0db" providerId="ADAL" clId="{197EF2E8-0D88-43CB-8787-28DB5776BDF0}" dt="2025-10-18T00:07:44.118" v="1092" actId="113"/>
          <ac:spMkLst>
            <pc:docMk/>
            <pc:sldMk cId="1882352832" sldId="269"/>
            <ac:spMk id="11" creationId="{F5667079-3347-9CDC-331B-590AF7BC8FC2}"/>
          </ac:spMkLst>
        </pc:spChg>
        <pc:spChg chg="mod">
          <ac:chgData name="Duc Nguyen" userId="ebde1839-80e8-46c6-a81d-c4776f53a0db" providerId="ADAL" clId="{197EF2E8-0D88-43CB-8787-28DB5776BDF0}" dt="2025-10-18T00:09:37.291" v="1402" actId="20577"/>
          <ac:spMkLst>
            <pc:docMk/>
            <pc:sldMk cId="1882352832" sldId="269"/>
            <ac:spMk id="20" creationId="{C70DE79D-DD96-080B-B5D8-81322405F7DC}"/>
          </ac:spMkLst>
        </pc:spChg>
        <pc:spChg chg="mod">
          <ac:chgData name="Duc Nguyen" userId="ebde1839-80e8-46c6-a81d-c4776f53a0db" providerId="ADAL" clId="{197EF2E8-0D88-43CB-8787-28DB5776BDF0}" dt="2025-10-18T00:07:42.026" v="1091" actId="113"/>
          <ac:spMkLst>
            <pc:docMk/>
            <pc:sldMk cId="1882352832" sldId="269"/>
            <ac:spMk id="21" creationId="{D162DDAE-F3D0-795E-484C-D04CD216D7BF}"/>
          </ac:spMkLst>
        </pc:spChg>
        <pc:spChg chg="mod">
          <ac:chgData name="Duc Nguyen" userId="ebde1839-80e8-46c6-a81d-c4776f53a0db" providerId="ADAL" clId="{197EF2E8-0D88-43CB-8787-28DB5776BDF0}" dt="2025-10-18T00:07:37.070" v="1090" actId="20577"/>
          <ac:spMkLst>
            <pc:docMk/>
            <pc:sldMk cId="1882352832" sldId="269"/>
            <ac:spMk id="43" creationId="{B6630E69-9E8E-24D8-10F0-D6AED9DD2488}"/>
          </ac:spMkLst>
        </pc:spChg>
        <pc:spChg chg="add mod">
          <ac:chgData name="Duc Nguyen" userId="ebde1839-80e8-46c6-a81d-c4776f53a0db" providerId="ADAL" clId="{197EF2E8-0D88-43CB-8787-28DB5776BDF0}" dt="2025-10-18T00:08:27.180" v="1135" actId="404"/>
          <ac:spMkLst>
            <pc:docMk/>
            <pc:sldMk cId="1882352832" sldId="269"/>
            <ac:spMk id="53" creationId="{502D4497-E90B-DA3F-095A-D00C4D8D2BAF}"/>
          </ac:spMkLst>
        </pc:spChg>
        <pc:spChg chg="add mod">
          <ac:chgData name="Duc Nguyen" userId="ebde1839-80e8-46c6-a81d-c4776f53a0db" providerId="ADAL" clId="{197EF2E8-0D88-43CB-8787-28DB5776BDF0}" dt="2025-10-18T00:10:42.400" v="1553" actId="20577"/>
          <ac:spMkLst>
            <pc:docMk/>
            <pc:sldMk cId="1882352832" sldId="269"/>
            <ac:spMk id="54" creationId="{9D85879D-5D5C-AA2D-CF99-F1BDF8489BAC}"/>
          </ac:spMkLst>
        </pc:spChg>
        <pc:picChg chg="add mod modCrop">
          <ac:chgData name="Duc Nguyen" userId="ebde1839-80e8-46c6-a81d-c4776f53a0db" providerId="ADAL" clId="{197EF2E8-0D88-43CB-8787-28DB5776BDF0}" dt="2025-10-18T00:26:45.259" v="2086" actId="1440"/>
          <ac:picMkLst>
            <pc:docMk/>
            <pc:sldMk cId="1882352832" sldId="269"/>
            <ac:picMk id="27" creationId="{C2F63B11-7654-2D98-8A0D-A01F9D354F43}"/>
          </ac:picMkLst>
        </pc:picChg>
        <pc:picChg chg="add mod">
          <ac:chgData name="Duc Nguyen" userId="ebde1839-80e8-46c6-a81d-c4776f53a0db" providerId="ADAL" clId="{197EF2E8-0D88-43CB-8787-28DB5776BDF0}" dt="2025-10-18T00:26:27.265" v="2074" actId="1440"/>
          <ac:picMkLst>
            <pc:docMk/>
            <pc:sldMk cId="1882352832" sldId="269"/>
            <ac:picMk id="47" creationId="{5F2D721A-6903-AD38-C541-19DE415492F4}"/>
          </ac:picMkLst>
        </pc:picChg>
      </pc:sldChg>
      <pc:sldChg chg="new add del">
        <pc:chgData name="Duc Nguyen" userId="ebde1839-80e8-46c6-a81d-c4776f53a0db" providerId="ADAL" clId="{197EF2E8-0D88-43CB-8787-28DB5776BDF0}" dt="2025-10-18T00:18:51.177" v="1675" actId="680"/>
        <pc:sldMkLst>
          <pc:docMk/>
          <pc:sldMk cId="110006896" sldId="270"/>
        </pc:sldMkLst>
      </pc:sldChg>
      <pc:sldChg chg="new add del">
        <pc:chgData name="Duc Nguyen" userId="ebde1839-80e8-46c6-a81d-c4776f53a0db" providerId="ADAL" clId="{197EF2E8-0D88-43CB-8787-28DB5776BDF0}" dt="2025-10-18T00:18:58.925" v="1692" actId="47"/>
        <pc:sldMkLst>
          <pc:docMk/>
          <pc:sldMk cId="1033003857" sldId="270"/>
        </pc:sldMkLst>
      </pc:sldChg>
      <pc:sldChg chg="addSp delSp modSp new add del mod">
        <pc:chgData name="Duc Nguyen" userId="ebde1839-80e8-46c6-a81d-c4776f53a0db" providerId="ADAL" clId="{197EF2E8-0D88-43CB-8787-28DB5776BDF0}" dt="2025-10-18T00:20:18.924" v="1727" actId="47"/>
        <pc:sldMkLst>
          <pc:docMk/>
          <pc:sldMk cId="1179758996" sldId="270"/>
        </pc:sldMkLst>
      </pc:sldChg>
      <pc:sldChg chg="new add del">
        <pc:chgData name="Duc Nguyen" userId="ebde1839-80e8-46c6-a81d-c4776f53a0db" providerId="ADAL" clId="{197EF2E8-0D88-43CB-8787-28DB5776BDF0}" dt="2025-10-18T00:18:52.226" v="1677" actId="680"/>
        <pc:sldMkLst>
          <pc:docMk/>
          <pc:sldMk cId="3740105784" sldId="270"/>
        </pc:sldMkLst>
      </pc:sldChg>
      <pc:sldChg chg="new add del">
        <pc:chgData name="Duc Nguyen" userId="ebde1839-80e8-46c6-a81d-c4776f53a0db" providerId="ADAL" clId="{197EF2E8-0D88-43CB-8787-28DB5776BDF0}" dt="2025-10-18T00:18:59.185" v="1693" actId="47"/>
        <pc:sldMkLst>
          <pc:docMk/>
          <pc:sldMk cId="1618044518" sldId="271"/>
        </pc:sldMkLst>
      </pc:sldChg>
      <pc:sldChg chg="addSp delSp modSp new del mod">
        <pc:chgData name="Duc Nguyen" userId="ebde1839-80e8-46c6-a81d-c4776f53a0db" providerId="ADAL" clId="{197EF2E8-0D88-43CB-8787-28DB5776BDF0}" dt="2025-10-18T01:30:18.287" v="3235" actId="47"/>
        <pc:sldMkLst>
          <pc:docMk/>
          <pc:sldMk cId="3541185879" sldId="271"/>
        </pc:sldMkLst>
      </pc:sldChg>
      <pc:sldChg chg="new del">
        <pc:chgData name="Duc Nguyen" userId="ebde1839-80e8-46c6-a81d-c4776f53a0db" providerId="ADAL" clId="{197EF2E8-0D88-43CB-8787-28DB5776BDF0}" dt="2025-10-18T00:21:51.125" v="1782" actId="47"/>
        <pc:sldMkLst>
          <pc:docMk/>
          <pc:sldMk cId="1067697106" sldId="272"/>
        </pc:sldMkLst>
      </pc:sldChg>
      <pc:sldChg chg="delSp new add del mod">
        <pc:chgData name="Duc Nguyen" userId="ebde1839-80e8-46c6-a81d-c4776f53a0db" providerId="ADAL" clId="{197EF2E8-0D88-43CB-8787-28DB5776BDF0}" dt="2025-10-18T00:18:59.608" v="1694" actId="47"/>
        <pc:sldMkLst>
          <pc:docMk/>
          <pc:sldMk cId="3744148539" sldId="272"/>
        </pc:sldMkLst>
      </pc:sldChg>
      <pc:sldChg chg="addSp delSp modSp new del mod">
        <pc:chgData name="Duc Nguyen" userId="ebde1839-80e8-46c6-a81d-c4776f53a0db" providerId="ADAL" clId="{197EF2E8-0D88-43CB-8787-28DB5776BDF0}" dt="2025-10-18T01:30:16.021" v="3233" actId="47"/>
        <pc:sldMkLst>
          <pc:docMk/>
          <pc:sldMk cId="1553658204" sldId="273"/>
        </pc:sldMkLst>
      </pc:sldChg>
      <pc:sldChg chg="addSp delSp modSp new del mod">
        <pc:chgData name="Duc Nguyen" userId="ebde1839-80e8-46c6-a81d-c4776f53a0db" providerId="ADAL" clId="{197EF2E8-0D88-43CB-8787-28DB5776BDF0}" dt="2025-10-18T01:30:17.305" v="3234" actId="47"/>
        <pc:sldMkLst>
          <pc:docMk/>
          <pc:sldMk cId="1045518266" sldId="274"/>
        </pc:sldMkLst>
      </pc:sldChg>
      <pc:sldChg chg="new del">
        <pc:chgData name="Duc Nguyen" userId="ebde1839-80e8-46c6-a81d-c4776f53a0db" providerId="ADAL" clId="{197EF2E8-0D88-43CB-8787-28DB5776BDF0}" dt="2025-10-18T00:27:48.165" v="2105" actId="47"/>
        <pc:sldMkLst>
          <pc:docMk/>
          <pc:sldMk cId="3278759780" sldId="275"/>
        </pc:sldMkLst>
      </pc:sldChg>
      <pc:sldChg chg="addSp modSp new mod ord">
        <pc:chgData name="Duc Nguyen" userId="ebde1839-80e8-46c6-a81d-c4776f53a0db" providerId="ADAL" clId="{197EF2E8-0D88-43CB-8787-28DB5776BDF0}" dt="2025-10-18T00:28:27.091" v="2129" actId="404"/>
        <pc:sldMkLst>
          <pc:docMk/>
          <pc:sldMk cId="3330310601" sldId="276"/>
        </pc:sldMkLst>
      </pc:sldChg>
      <pc:sldChg chg="addSp delSp modSp add mod ord setBg addAnim delAnim">
        <pc:chgData name="Duc Nguyen" userId="ebde1839-80e8-46c6-a81d-c4776f53a0db" providerId="ADAL" clId="{197EF2E8-0D88-43CB-8787-28DB5776BDF0}" dt="2025-10-18T01:30:38.636" v="3249" actId="1076"/>
        <pc:sldMkLst>
          <pc:docMk/>
          <pc:sldMk cId="4199428406" sldId="277"/>
        </pc:sldMkLst>
        <pc:spChg chg="mod">
          <ac:chgData name="Duc Nguyen" userId="ebde1839-80e8-46c6-a81d-c4776f53a0db" providerId="ADAL" clId="{197EF2E8-0D88-43CB-8787-28DB5776BDF0}" dt="2025-10-18T01:29:04.433" v="3209" actId="26606"/>
          <ac:spMkLst>
            <pc:docMk/>
            <pc:sldMk cId="4199428406" sldId="277"/>
            <ac:spMk id="2" creationId="{74A391B2-6101-AA1A-8C2B-0ADC32BE1CE7}"/>
          </ac:spMkLst>
        </pc:spChg>
        <pc:grpChg chg="add del">
          <ac:chgData name="Duc Nguyen" userId="ebde1839-80e8-46c6-a81d-c4776f53a0db" providerId="ADAL" clId="{197EF2E8-0D88-43CB-8787-28DB5776BDF0}" dt="2025-10-18T01:29:04.433" v="3209" actId="26606"/>
          <ac:grpSpMkLst>
            <pc:docMk/>
            <pc:sldMk cId="4199428406" sldId="277"/>
            <ac:grpSpMk id="21" creationId="{60557319-C313-4073-9ACA-8947F5D44479}"/>
          </ac:grpSpMkLst>
        </pc:grpChg>
        <pc:picChg chg="add mod">
          <ac:chgData name="Duc Nguyen" userId="ebde1839-80e8-46c6-a81d-c4776f53a0db" providerId="ADAL" clId="{197EF2E8-0D88-43CB-8787-28DB5776BDF0}" dt="2025-10-18T01:30:35.893" v="3246" actId="1076"/>
          <ac:picMkLst>
            <pc:docMk/>
            <pc:sldMk cId="4199428406" sldId="277"/>
            <ac:picMk id="27" creationId="{C5C41F97-0DC7-9FCD-5F60-79A9A27B4E25}"/>
          </ac:picMkLst>
        </pc:picChg>
        <pc:picChg chg="add mod ord">
          <ac:chgData name="Duc Nguyen" userId="ebde1839-80e8-46c6-a81d-c4776f53a0db" providerId="ADAL" clId="{197EF2E8-0D88-43CB-8787-28DB5776BDF0}" dt="2025-10-18T01:30:32.470" v="3243" actId="14100"/>
          <ac:picMkLst>
            <pc:docMk/>
            <pc:sldMk cId="4199428406" sldId="277"/>
            <ac:picMk id="29" creationId="{223C565C-C470-8C45-B821-C543DC6CF9DE}"/>
          </ac:picMkLst>
        </pc:picChg>
      </pc:sldChg>
      <pc:sldChg chg="addSp modSp new mod setBg">
        <pc:chgData name="Duc Nguyen" userId="ebde1839-80e8-46c6-a81d-c4776f53a0db" providerId="ADAL" clId="{197EF2E8-0D88-43CB-8787-28DB5776BDF0}" dt="2025-10-18T01:13:25.880" v="2657" actId="5793"/>
        <pc:sldMkLst>
          <pc:docMk/>
          <pc:sldMk cId="2641779592" sldId="278"/>
        </pc:sldMkLst>
        <pc:spChg chg="mod">
          <ac:chgData name="Duc Nguyen" userId="ebde1839-80e8-46c6-a81d-c4776f53a0db" providerId="ADAL" clId="{197EF2E8-0D88-43CB-8787-28DB5776BDF0}" dt="2025-10-18T01:13:14.613" v="2648" actId="20577"/>
          <ac:spMkLst>
            <pc:docMk/>
            <pc:sldMk cId="2641779592" sldId="278"/>
            <ac:spMk id="2" creationId="{FF40BFC6-9D96-8E93-E0D9-9791F475BD92}"/>
          </ac:spMkLst>
        </pc:spChg>
        <pc:spChg chg="add">
          <ac:chgData name="Duc Nguyen" userId="ebde1839-80e8-46c6-a81d-c4776f53a0db" providerId="ADAL" clId="{197EF2E8-0D88-43CB-8787-28DB5776BDF0}" dt="2025-10-18T01:11:49.331" v="2584" actId="26606"/>
          <ac:spMkLst>
            <pc:docMk/>
            <pc:sldMk cId="2641779592" sldId="278"/>
            <ac:spMk id="8" creationId="{24DFAAE7-061D-4086-99EC-872CB305082A}"/>
          </ac:spMkLst>
        </pc:spChg>
        <pc:spChg chg="add">
          <ac:chgData name="Duc Nguyen" userId="ebde1839-80e8-46c6-a81d-c4776f53a0db" providerId="ADAL" clId="{197EF2E8-0D88-43CB-8787-28DB5776BDF0}" dt="2025-10-18T01:11:49.331" v="2584" actId="26606"/>
          <ac:spMkLst>
            <pc:docMk/>
            <pc:sldMk cId="2641779592" sldId="278"/>
            <ac:spMk id="10" creationId="{E7570099-A243-48DD-9EAE-36F4AC095B94}"/>
          </ac:spMkLst>
        </pc:spChg>
        <pc:spChg chg="add">
          <ac:chgData name="Duc Nguyen" userId="ebde1839-80e8-46c6-a81d-c4776f53a0db" providerId="ADAL" clId="{197EF2E8-0D88-43CB-8787-28DB5776BDF0}" dt="2025-10-18T01:11:49.331" v="2584" actId="26606"/>
          <ac:spMkLst>
            <pc:docMk/>
            <pc:sldMk cId="2641779592" sldId="278"/>
            <ac:spMk id="12" creationId="{45E4A74B-6514-424A-ADFA-C232FA6B9018}"/>
          </ac:spMkLst>
        </pc:spChg>
        <pc:spChg chg="add">
          <ac:chgData name="Duc Nguyen" userId="ebde1839-80e8-46c6-a81d-c4776f53a0db" providerId="ADAL" clId="{197EF2E8-0D88-43CB-8787-28DB5776BDF0}" dt="2025-10-18T01:11:49.331" v="2584" actId="26606"/>
          <ac:spMkLst>
            <pc:docMk/>
            <pc:sldMk cId="2641779592" sldId="278"/>
            <ac:spMk id="14" creationId="{F61C5C86-C785-4B92-9F2D-133B8B8C24F5}"/>
          </ac:spMkLst>
        </pc:spChg>
        <pc:spChg chg="add">
          <ac:chgData name="Duc Nguyen" userId="ebde1839-80e8-46c6-a81d-c4776f53a0db" providerId="ADAL" clId="{197EF2E8-0D88-43CB-8787-28DB5776BDF0}" dt="2025-10-18T01:11:49.331" v="2584" actId="26606"/>
          <ac:spMkLst>
            <pc:docMk/>
            <pc:sldMk cId="2641779592" sldId="278"/>
            <ac:spMk id="16" creationId="{954D0BF9-002C-4D3A-A222-C166094A5D1D}"/>
          </ac:spMkLst>
        </pc:spChg>
        <pc:spChg chg="add">
          <ac:chgData name="Duc Nguyen" userId="ebde1839-80e8-46c6-a81d-c4776f53a0db" providerId="ADAL" clId="{197EF2E8-0D88-43CB-8787-28DB5776BDF0}" dt="2025-10-18T01:11:49.331" v="2584" actId="26606"/>
          <ac:spMkLst>
            <pc:docMk/>
            <pc:sldMk cId="2641779592" sldId="278"/>
            <ac:spMk id="18" creationId="{6080EB6E-D69F-43B1-91EC-75C303342580}"/>
          </ac:spMkLst>
        </pc:spChg>
        <pc:spChg chg="add">
          <ac:chgData name="Duc Nguyen" userId="ebde1839-80e8-46c6-a81d-c4776f53a0db" providerId="ADAL" clId="{197EF2E8-0D88-43CB-8787-28DB5776BDF0}" dt="2025-10-18T01:11:49.331" v="2584" actId="26606"/>
          <ac:spMkLst>
            <pc:docMk/>
            <pc:sldMk cId="2641779592" sldId="278"/>
            <ac:spMk id="20" creationId="{21BA816A-EE68-4A96-BA05-73303B2F4FE7}"/>
          </ac:spMkLst>
        </pc:spChg>
        <pc:spChg chg="add">
          <ac:chgData name="Duc Nguyen" userId="ebde1839-80e8-46c6-a81d-c4776f53a0db" providerId="ADAL" clId="{197EF2E8-0D88-43CB-8787-28DB5776BDF0}" dt="2025-10-18T01:11:49.331" v="2584" actId="26606"/>
          <ac:spMkLst>
            <pc:docMk/>
            <pc:sldMk cId="2641779592" sldId="278"/>
            <ac:spMk id="22" creationId="{22A94CDB-5D63-4C75-9CB6-6C18CDF372F0}"/>
          </ac:spMkLst>
        </pc:spChg>
      </pc:sldChg>
      <pc:sldChg chg="addSp delSp modSp new mod setBg">
        <pc:chgData name="Duc Nguyen" userId="ebde1839-80e8-46c6-a81d-c4776f53a0db" providerId="ADAL" clId="{197EF2E8-0D88-43CB-8787-28DB5776BDF0}" dt="2025-10-18T01:12:42.868" v="2645" actId="26606"/>
        <pc:sldMkLst>
          <pc:docMk/>
          <pc:sldMk cId="705301228" sldId="279"/>
        </pc:sldMkLst>
        <pc:spChg chg="mod">
          <ac:chgData name="Duc Nguyen" userId="ebde1839-80e8-46c6-a81d-c4776f53a0db" providerId="ADAL" clId="{197EF2E8-0D88-43CB-8787-28DB5776BDF0}" dt="2025-10-18T01:12:42.868" v="2645" actId="26606"/>
          <ac:spMkLst>
            <pc:docMk/>
            <pc:sldMk cId="705301228" sldId="279"/>
            <ac:spMk id="2" creationId="{B1817714-C128-AB48-E82F-F9E022CE2F0E}"/>
          </ac:spMkLst>
        </pc:spChg>
        <pc:spChg chg="add">
          <ac:chgData name="Duc Nguyen" userId="ebde1839-80e8-46c6-a81d-c4776f53a0db" providerId="ADAL" clId="{197EF2E8-0D88-43CB-8787-28DB5776BDF0}" dt="2025-10-18T01:12:42.868" v="2645" actId="26606"/>
          <ac:spMkLst>
            <pc:docMk/>
            <pc:sldMk cId="705301228" sldId="279"/>
            <ac:spMk id="37" creationId="{0DF3F811-7293-4792-B4BE-C473322AACC5}"/>
          </ac:spMkLst>
        </pc:spChg>
      </pc:sldChg>
      <pc:sldChg chg="new del">
        <pc:chgData name="Duc Nguyen" userId="ebde1839-80e8-46c6-a81d-c4776f53a0db" providerId="ADAL" clId="{197EF2E8-0D88-43CB-8787-28DB5776BDF0}" dt="2025-10-18T01:11:44.935" v="2583" actId="680"/>
        <pc:sldMkLst>
          <pc:docMk/>
          <pc:sldMk cId="1661599843" sldId="279"/>
        </pc:sldMkLst>
      </pc:sldChg>
      <pc:sldChg chg="addSp delSp modSp new mod">
        <pc:chgData name="Duc Nguyen" userId="ebde1839-80e8-46c6-a81d-c4776f53a0db" providerId="ADAL" clId="{197EF2E8-0D88-43CB-8787-28DB5776BDF0}" dt="2025-10-18T01:23:09.122" v="3179" actId="20577"/>
        <pc:sldMkLst>
          <pc:docMk/>
          <pc:sldMk cId="1857927848" sldId="280"/>
        </pc:sldMkLst>
        <pc:spChg chg="mod">
          <ac:chgData name="Duc Nguyen" userId="ebde1839-80e8-46c6-a81d-c4776f53a0db" providerId="ADAL" clId="{197EF2E8-0D88-43CB-8787-28DB5776BDF0}" dt="2025-10-18T01:23:09.122" v="3179" actId="20577"/>
          <ac:spMkLst>
            <pc:docMk/>
            <pc:sldMk cId="1857927848" sldId="280"/>
            <ac:spMk id="2" creationId="{8BA29595-B4F6-2A6C-3F2D-B6BE62E0AD7B}"/>
          </ac:spMkLst>
        </pc:spChg>
        <pc:spChg chg="mod">
          <ac:chgData name="Duc Nguyen" userId="ebde1839-80e8-46c6-a81d-c4776f53a0db" providerId="ADAL" clId="{197EF2E8-0D88-43CB-8787-28DB5776BDF0}" dt="2025-10-18T01:22:58.166" v="3160" actId="20577"/>
          <ac:spMkLst>
            <pc:docMk/>
            <pc:sldMk cId="1857927848" sldId="280"/>
            <ac:spMk id="4" creationId="{A072960C-CDD3-31BF-3990-2961D06E85F1}"/>
          </ac:spMkLst>
        </pc:spChg>
        <pc:spChg chg="add mod">
          <ac:chgData name="Duc Nguyen" userId="ebde1839-80e8-46c6-a81d-c4776f53a0db" providerId="ADAL" clId="{197EF2E8-0D88-43CB-8787-28DB5776BDF0}" dt="2025-10-18T01:21:29.858" v="2942" actId="1076"/>
          <ac:spMkLst>
            <pc:docMk/>
            <pc:sldMk cId="1857927848" sldId="280"/>
            <ac:spMk id="6" creationId="{60C398A8-96E5-3C90-ED07-977DAB6AA8F3}"/>
          </ac:spMkLst>
        </pc:spChg>
        <pc:picChg chg="add mod">
          <ac:chgData name="Duc Nguyen" userId="ebde1839-80e8-46c6-a81d-c4776f53a0db" providerId="ADAL" clId="{197EF2E8-0D88-43CB-8787-28DB5776BDF0}" dt="2025-10-18T01:14:19.662" v="2687"/>
          <ac:picMkLst>
            <pc:docMk/>
            <pc:sldMk cId="1857927848" sldId="280"/>
            <ac:picMk id="2054" creationId="{11EF18FD-075B-0A47-EBE7-D3B02EF8021A}"/>
          </ac:picMkLst>
        </pc:picChg>
      </pc:sldChg>
      <pc:sldChg chg="modSp new mod">
        <pc:chgData name="Duc Nguyen" userId="ebde1839-80e8-46c6-a81d-c4776f53a0db" providerId="ADAL" clId="{197EF2E8-0D88-43CB-8787-28DB5776BDF0}" dt="2025-10-18T01:18:01.649" v="2824" actId="20577"/>
        <pc:sldMkLst>
          <pc:docMk/>
          <pc:sldMk cId="206107519" sldId="281"/>
        </pc:sldMkLst>
        <pc:spChg chg="mod">
          <ac:chgData name="Duc Nguyen" userId="ebde1839-80e8-46c6-a81d-c4776f53a0db" providerId="ADAL" clId="{197EF2E8-0D88-43CB-8787-28DB5776BDF0}" dt="2025-10-18T01:18:01.649" v="2824" actId="20577"/>
          <ac:spMkLst>
            <pc:docMk/>
            <pc:sldMk cId="206107519" sldId="281"/>
            <ac:spMk id="2" creationId="{ABA94590-D964-7F49-53DF-B5BA9EB57CF2}"/>
          </ac:spMkLst>
        </pc:spChg>
      </pc:sldChg>
    </pc:docChg>
  </pc:docChgLst>
  <pc:docChgLst>
    <pc:chgData name="Duc Nguyen" userId="ebde1839-80e8-46c6-a81d-c4776f53a0db" providerId="ADAL" clId="{35FA42AD-D68A-474A-959A-7E46B773F861}"/>
    <pc:docChg chg="undo custSel addSld delSld modSld">
      <pc:chgData name="Duc Nguyen" userId="ebde1839-80e8-46c6-a81d-c4776f53a0db" providerId="ADAL" clId="{35FA42AD-D68A-474A-959A-7E46B773F861}" dt="2025-10-22T05:55:36.191" v="3138" actId="14100"/>
      <pc:docMkLst>
        <pc:docMk/>
      </pc:docMkLst>
      <pc:sldChg chg="modSp mod">
        <pc:chgData name="Duc Nguyen" userId="ebde1839-80e8-46c6-a81d-c4776f53a0db" providerId="ADAL" clId="{35FA42AD-D68A-474A-959A-7E46B773F861}" dt="2025-10-22T04:06:10.908" v="2323" actId="20577"/>
        <pc:sldMkLst>
          <pc:docMk/>
          <pc:sldMk cId="3770573876" sldId="256"/>
        </pc:sldMkLst>
        <pc:spChg chg="mod">
          <ac:chgData name="Duc Nguyen" userId="ebde1839-80e8-46c6-a81d-c4776f53a0db" providerId="ADAL" clId="{35FA42AD-D68A-474A-959A-7E46B773F861}" dt="2025-10-22T04:06:10.908" v="2323" actId="20577"/>
          <ac:spMkLst>
            <pc:docMk/>
            <pc:sldMk cId="3770573876" sldId="256"/>
            <ac:spMk id="5" creationId="{BC4D90F5-B415-702F-B3D2-EED7289A4425}"/>
          </ac:spMkLst>
        </pc:spChg>
      </pc:sldChg>
      <pc:sldChg chg="modSp mod">
        <pc:chgData name="Duc Nguyen" userId="ebde1839-80e8-46c6-a81d-c4776f53a0db" providerId="ADAL" clId="{35FA42AD-D68A-474A-959A-7E46B773F861}" dt="2025-10-22T05:55:36.191" v="3138" actId="14100"/>
        <pc:sldMkLst>
          <pc:docMk/>
          <pc:sldMk cId="3541972342" sldId="263"/>
        </pc:sldMkLst>
        <pc:graphicFrameChg chg="mod modGraphic">
          <ac:chgData name="Duc Nguyen" userId="ebde1839-80e8-46c6-a81d-c4776f53a0db" providerId="ADAL" clId="{35FA42AD-D68A-474A-959A-7E46B773F861}" dt="2025-10-22T05:55:36.191" v="3138" actId="14100"/>
          <ac:graphicFrameMkLst>
            <pc:docMk/>
            <pc:sldMk cId="3541972342" sldId="263"/>
            <ac:graphicFrameMk id="6" creationId="{D4010DE5-333D-2B18-1D48-621EC76DA972}"/>
          </ac:graphicFrameMkLst>
        </pc:graphicFrameChg>
      </pc:sldChg>
      <pc:sldChg chg="addSp modSp mod">
        <pc:chgData name="Duc Nguyen" userId="ebde1839-80e8-46c6-a81d-c4776f53a0db" providerId="ADAL" clId="{35FA42AD-D68A-474A-959A-7E46B773F861}" dt="2025-10-22T05:33:19.349" v="2679" actId="20577"/>
        <pc:sldMkLst>
          <pc:docMk/>
          <pc:sldMk cId="2905444111" sldId="285"/>
        </pc:sldMkLst>
        <pc:spChg chg="add mod">
          <ac:chgData name="Duc Nguyen" userId="ebde1839-80e8-46c6-a81d-c4776f53a0db" providerId="ADAL" clId="{35FA42AD-D68A-474A-959A-7E46B773F861}" dt="2025-10-22T05:28:17.040" v="2665" actId="20577"/>
          <ac:spMkLst>
            <pc:docMk/>
            <pc:sldMk cId="2905444111" sldId="285"/>
            <ac:spMk id="2" creationId="{75A0E25D-C057-C4EB-802D-75C43544BB62}"/>
          </ac:spMkLst>
        </pc:spChg>
        <pc:spChg chg="mod">
          <ac:chgData name="Duc Nguyen" userId="ebde1839-80e8-46c6-a81d-c4776f53a0db" providerId="ADAL" clId="{35FA42AD-D68A-474A-959A-7E46B773F861}" dt="2025-10-22T05:33:19.349" v="2679" actId="20577"/>
          <ac:spMkLst>
            <pc:docMk/>
            <pc:sldMk cId="2905444111" sldId="285"/>
            <ac:spMk id="18" creationId="{DA53B4D8-ECFC-4420-CDCF-EFA93B53E12C}"/>
          </ac:spMkLst>
        </pc:spChg>
        <pc:cxnChg chg="add mod">
          <ac:chgData name="Duc Nguyen" userId="ebde1839-80e8-46c6-a81d-c4776f53a0db" providerId="ADAL" clId="{35FA42AD-D68A-474A-959A-7E46B773F861}" dt="2025-10-22T05:28:28.703" v="2669" actId="14100"/>
          <ac:cxnSpMkLst>
            <pc:docMk/>
            <pc:sldMk cId="2905444111" sldId="285"/>
            <ac:cxnSpMk id="4" creationId="{48416332-7827-181E-5918-D3403337E748}"/>
          </ac:cxnSpMkLst>
        </pc:cxnChg>
      </pc:sldChg>
      <pc:sldChg chg="addSp delSp modSp mod modNotesTx">
        <pc:chgData name="Duc Nguyen" userId="ebde1839-80e8-46c6-a81d-c4776f53a0db" providerId="ADAL" clId="{35FA42AD-D68A-474A-959A-7E46B773F861}" dt="2025-10-22T04:54:07.126" v="2643" actId="20577"/>
        <pc:sldMkLst>
          <pc:docMk/>
          <pc:sldMk cId="3702688917" sldId="286"/>
        </pc:sldMkLst>
        <pc:spChg chg="add mod">
          <ac:chgData name="Duc Nguyen" userId="ebde1839-80e8-46c6-a81d-c4776f53a0db" providerId="ADAL" clId="{35FA42AD-D68A-474A-959A-7E46B773F861}" dt="2025-10-22T04:46:25.285" v="2439" actId="1076"/>
          <ac:spMkLst>
            <pc:docMk/>
            <pc:sldMk cId="3702688917" sldId="286"/>
            <ac:spMk id="2" creationId="{13F663E8-EACA-021D-AE87-FD87BC622EA4}"/>
          </ac:spMkLst>
        </pc:spChg>
        <pc:spChg chg="mod">
          <ac:chgData name="Duc Nguyen" userId="ebde1839-80e8-46c6-a81d-c4776f53a0db" providerId="ADAL" clId="{35FA42AD-D68A-474A-959A-7E46B773F861}" dt="2025-10-22T04:53:25.731" v="2602" actId="20577"/>
          <ac:spMkLst>
            <pc:docMk/>
            <pc:sldMk cId="3702688917" sldId="286"/>
            <ac:spMk id="9" creationId="{DB99EF35-1CD8-FC0E-B3B2-A3732A899581}"/>
          </ac:spMkLst>
        </pc:spChg>
        <pc:spChg chg="mod">
          <ac:chgData name="Duc Nguyen" userId="ebde1839-80e8-46c6-a81d-c4776f53a0db" providerId="ADAL" clId="{35FA42AD-D68A-474A-959A-7E46B773F861}" dt="2025-10-22T04:46:32.653" v="2441" actId="1076"/>
          <ac:spMkLst>
            <pc:docMk/>
            <pc:sldMk cId="3702688917" sldId="286"/>
            <ac:spMk id="10" creationId="{EF8887D2-39BF-8440-1D61-FE458EBEF1A6}"/>
          </ac:spMkLst>
        </pc:spChg>
        <pc:spChg chg="del mod">
          <ac:chgData name="Duc Nguyen" userId="ebde1839-80e8-46c6-a81d-c4776f53a0db" providerId="ADAL" clId="{35FA42AD-D68A-474A-959A-7E46B773F861}" dt="2025-10-22T03:48:45.584" v="958" actId="478"/>
          <ac:spMkLst>
            <pc:docMk/>
            <pc:sldMk cId="3702688917" sldId="286"/>
            <ac:spMk id="13" creationId="{42F476F9-AFE4-8C06-42F8-C46133DFD0BF}"/>
          </ac:spMkLst>
        </pc:spChg>
        <pc:spChg chg="mod">
          <ac:chgData name="Duc Nguyen" userId="ebde1839-80e8-46c6-a81d-c4776f53a0db" providerId="ADAL" clId="{35FA42AD-D68A-474A-959A-7E46B773F861}" dt="2025-10-22T04:53:29.209" v="2606" actId="20577"/>
          <ac:spMkLst>
            <pc:docMk/>
            <pc:sldMk cId="3702688917" sldId="286"/>
            <ac:spMk id="14" creationId="{8B1CC8FB-8A23-2D16-7256-935A3DAE508A}"/>
          </ac:spMkLst>
        </pc:spChg>
        <pc:spChg chg="mod">
          <ac:chgData name="Duc Nguyen" userId="ebde1839-80e8-46c6-a81d-c4776f53a0db" providerId="ADAL" clId="{35FA42AD-D68A-474A-959A-7E46B773F861}" dt="2025-10-22T04:46:27.888" v="2440" actId="1076"/>
          <ac:spMkLst>
            <pc:docMk/>
            <pc:sldMk cId="3702688917" sldId="286"/>
            <ac:spMk id="15" creationId="{5ED392B5-7556-82A3-D670-99DC8E578C87}"/>
          </ac:spMkLst>
        </pc:spChg>
        <pc:spChg chg="add mod">
          <ac:chgData name="Duc Nguyen" userId="ebde1839-80e8-46c6-a81d-c4776f53a0db" providerId="ADAL" clId="{35FA42AD-D68A-474A-959A-7E46B773F861}" dt="2025-10-22T04:54:07.126" v="2643" actId="20577"/>
          <ac:spMkLst>
            <pc:docMk/>
            <pc:sldMk cId="3702688917" sldId="286"/>
            <ac:spMk id="26" creationId="{3BD8520F-B877-70CE-A6F4-D46F449BD751}"/>
          </ac:spMkLst>
        </pc:spChg>
        <pc:cxnChg chg="add mod">
          <ac:chgData name="Duc Nguyen" userId="ebde1839-80e8-46c6-a81d-c4776f53a0db" providerId="ADAL" clId="{35FA42AD-D68A-474A-959A-7E46B773F861}" dt="2025-10-22T04:46:32.653" v="2441" actId="1076"/>
          <ac:cxnSpMkLst>
            <pc:docMk/>
            <pc:sldMk cId="3702688917" sldId="286"/>
            <ac:cxnSpMk id="6" creationId="{D4184E66-8AF9-0FB1-53EC-3F8502035492}"/>
          </ac:cxnSpMkLst>
        </pc:cxnChg>
        <pc:cxnChg chg="add mod">
          <ac:chgData name="Duc Nguyen" userId="ebde1839-80e8-46c6-a81d-c4776f53a0db" providerId="ADAL" clId="{35FA42AD-D68A-474A-959A-7E46B773F861}" dt="2025-10-22T04:46:32.653" v="2441" actId="1076"/>
          <ac:cxnSpMkLst>
            <pc:docMk/>
            <pc:sldMk cId="3702688917" sldId="286"/>
            <ac:cxnSpMk id="8" creationId="{DA097046-5636-7F9A-DEAF-F0E1BBE4CDA0}"/>
          </ac:cxnSpMkLst>
        </pc:cxnChg>
      </pc:sldChg>
      <pc:sldChg chg="modSp mod">
        <pc:chgData name="Duc Nguyen" userId="ebde1839-80e8-46c6-a81d-c4776f53a0db" providerId="ADAL" clId="{35FA42AD-D68A-474A-959A-7E46B773F861}" dt="2025-10-22T05:43:34.534" v="2866" actId="20577"/>
        <pc:sldMkLst>
          <pc:docMk/>
          <pc:sldMk cId="2441319164" sldId="288"/>
        </pc:sldMkLst>
        <pc:graphicFrameChg chg="modGraphic">
          <ac:chgData name="Duc Nguyen" userId="ebde1839-80e8-46c6-a81d-c4776f53a0db" providerId="ADAL" clId="{35FA42AD-D68A-474A-959A-7E46B773F861}" dt="2025-10-22T05:43:34.534" v="2866" actId="20577"/>
          <ac:graphicFrameMkLst>
            <pc:docMk/>
            <pc:sldMk cId="2441319164" sldId="288"/>
            <ac:graphicFrameMk id="9" creationId="{5759394D-E490-A18D-4ED1-D612F27F3F26}"/>
          </ac:graphicFrameMkLst>
        </pc:graphicFrameChg>
      </pc:sldChg>
      <pc:sldChg chg="modSp new del mod">
        <pc:chgData name="Duc Nguyen" userId="ebde1839-80e8-46c6-a81d-c4776f53a0db" providerId="ADAL" clId="{35FA42AD-D68A-474A-959A-7E46B773F861}" dt="2025-10-22T04:06:18.829" v="2324" actId="47"/>
        <pc:sldMkLst>
          <pc:docMk/>
          <pc:sldMk cId="1713254991" sldId="289"/>
        </pc:sldMkLst>
        <pc:spChg chg="mod">
          <ac:chgData name="Duc Nguyen" userId="ebde1839-80e8-46c6-a81d-c4776f53a0db" providerId="ADAL" clId="{35FA42AD-D68A-474A-959A-7E46B773F861}" dt="2025-10-22T04:04:28.929" v="2306" actId="20577"/>
          <ac:spMkLst>
            <pc:docMk/>
            <pc:sldMk cId="1713254991" sldId="289"/>
            <ac:spMk id="2" creationId="{6631C9E8-6020-2503-EBF6-6E1A77A4E3A9}"/>
          </ac:spMkLst>
        </pc:spChg>
      </pc:sldChg>
    </pc:docChg>
  </pc:docChgLst>
  <pc:docChgLst>
    <pc:chgData name="Duc Nguyen" userId="ebde1839-80e8-46c6-a81d-c4776f53a0db" providerId="ADAL" clId="{6F979989-D3FB-4376-8CDB-267F95EE5F75}"/>
    <pc:docChg chg="undo custSel addSld modSld">
      <pc:chgData name="Duc Nguyen" userId="ebde1839-80e8-46c6-a81d-c4776f53a0db" providerId="ADAL" clId="{6F979989-D3FB-4376-8CDB-267F95EE5F75}" dt="2025-10-16T03:02:53.190" v="1187" actId="20577"/>
      <pc:docMkLst>
        <pc:docMk/>
      </pc:docMkLst>
      <pc:sldChg chg="addSp delSp modSp new mod setBg">
        <pc:chgData name="Duc Nguyen" userId="ebde1839-80e8-46c6-a81d-c4776f53a0db" providerId="ADAL" clId="{6F979989-D3FB-4376-8CDB-267F95EE5F75}" dt="2025-10-16T01:50:32.365" v="1097" actId="26606"/>
        <pc:sldMkLst>
          <pc:docMk/>
          <pc:sldMk cId="3770573876" sldId="256"/>
        </pc:sldMkLst>
        <pc:spChg chg="mod">
          <ac:chgData name="Duc Nguyen" userId="ebde1839-80e8-46c6-a81d-c4776f53a0db" providerId="ADAL" clId="{6F979989-D3FB-4376-8CDB-267F95EE5F75}" dt="2025-10-16T01:50:32.365" v="1097" actId="26606"/>
          <ac:spMkLst>
            <pc:docMk/>
            <pc:sldMk cId="3770573876" sldId="256"/>
            <ac:spMk id="2" creationId="{0E120C1A-1926-AF95-FC09-7A29D574EBE0}"/>
          </ac:spMkLst>
        </pc:spChg>
        <pc:picChg chg="add mod ord">
          <ac:chgData name="Duc Nguyen" userId="ebde1839-80e8-46c6-a81d-c4776f53a0db" providerId="ADAL" clId="{6F979989-D3FB-4376-8CDB-267F95EE5F75}" dt="2025-10-16T01:50:32.365" v="1097" actId="26606"/>
          <ac:picMkLst>
            <pc:docMk/>
            <pc:sldMk cId="3770573876" sldId="256"/>
            <ac:picMk id="1026" creationId="{F59EF1B3-552F-4DF9-DA9C-7CCDBA15A2A0}"/>
          </ac:picMkLst>
        </pc:picChg>
        <pc:picChg chg="add mod">
          <ac:chgData name="Duc Nguyen" userId="ebde1839-80e8-46c6-a81d-c4776f53a0db" providerId="ADAL" clId="{6F979989-D3FB-4376-8CDB-267F95EE5F75}" dt="2025-10-16T01:50:32.365" v="1097" actId="26606"/>
          <ac:picMkLst>
            <pc:docMk/>
            <pc:sldMk cId="3770573876" sldId="256"/>
            <ac:picMk id="1028" creationId="{4AAE8F91-898F-40A7-0C35-77CBF2265CE1}"/>
          </ac:picMkLst>
        </pc:picChg>
      </pc:sldChg>
      <pc:sldChg chg="modSp new mod">
        <pc:chgData name="Duc Nguyen" userId="ebde1839-80e8-46c6-a81d-c4776f53a0db" providerId="ADAL" clId="{6F979989-D3FB-4376-8CDB-267F95EE5F75}" dt="2025-10-16T01:41:13.692" v="411" actId="20577"/>
        <pc:sldMkLst>
          <pc:docMk/>
          <pc:sldMk cId="4019700134" sldId="257"/>
        </pc:sldMkLst>
      </pc:sldChg>
      <pc:sldChg chg="addSp modSp new mod setBg">
        <pc:chgData name="Duc Nguyen" userId="ebde1839-80e8-46c6-a81d-c4776f53a0db" providerId="ADAL" clId="{6F979989-D3FB-4376-8CDB-267F95EE5F75}" dt="2025-10-16T01:39:41.589" v="263" actId="26606"/>
        <pc:sldMkLst>
          <pc:docMk/>
          <pc:sldMk cId="3436544238" sldId="258"/>
        </pc:sldMkLst>
      </pc:sldChg>
      <pc:sldChg chg="modSp new mod">
        <pc:chgData name="Duc Nguyen" userId="ebde1839-80e8-46c6-a81d-c4776f53a0db" providerId="ADAL" clId="{6F979989-D3FB-4376-8CDB-267F95EE5F75}" dt="2025-10-16T01:47:05.465" v="1049" actId="20577"/>
        <pc:sldMkLst>
          <pc:docMk/>
          <pc:sldMk cId="1303860819" sldId="259"/>
        </pc:sldMkLst>
      </pc:sldChg>
      <pc:sldChg chg="addSp delSp modSp new mod">
        <pc:chgData name="Duc Nguyen" userId="ebde1839-80e8-46c6-a81d-c4776f53a0db" providerId="ADAL" clId="{6F979989-D3FB-4376-8CDB-267F95EE5F75}" dt="2025-10-16T01:52:11.314" v="1119" actId="20577"/>
        <pc:sldMkLst>
          <pc:docMk/>
          <pc:sldMk cId="3562511170" sldId="260"/>
        </pc:sldMkLst>
      </pc:sldChg>
      <pc:sldChg chg="modSp new mod">
        <pc:chgData name="Duc Nguyen" userId="ebde1839-80e8-46c6-a81d-c4776f53a0db" providerId="ADAL" clId="{6F979989-D3FB-4376-8CDB-267F95EE5F75}" dt="2025-10-16T03:02:53.190" v="1187" actId="20577"/>
        <pc:sldMkLst>
          <pc:docMk/>
          <pc:sldMk cId="2993361709" sldId="261"/>
        </pc:sldMkLst>
      </pc:sldChg>
      <pc:sldChg chg="modSp new mod">
        <pc:chgData name="Duc Nguyen" userId="ebde1839-80e8-46c6-a81d-c4776f53a0db" providerId="ADAL" clId="{6F979989-D3FB-4376-8CDB-267F95EE5F75}" dt="2025-10-16T01:44:37.341" v="597" actId="20577"/>
        <pc:sldMkLst>
          <pc:docMk/>
          <pc:sldMk cId="87476631" sldId="262"/>
        </pc:sldMkLst>
      </pc:sldChg>
      <pc:sldChg chg="modSp new mod">
        <pc:chgData name="Duc Nguyen" userId="ebde1839-80e8-46c6-a81d-c4776f53a0db" providerId="ADAL" clId="{6F979989-D3FB-4376-8CDB-267F95EE5F75}" dt="2025-10-16T01:45:26.425" v="701" actId="20577"/>
        <pc:sldMkLst>
          <pc:docMk/>
          <pc:sldMk cId="3541972342" sldId="263"/>
        </pc:sldMkLst>
        <pc:spChg chg="mod">
          <ac:chgData name="Duc Nguyen" userId="ebde1839-80e8-46c6-a81d-c4776f53a0db" providerId="ADAL" clId="{6F979989-D3FB-4376-8CDB-267F95EE5F75}" dt="2025-10-16T01:45:06.241" v="619" actId="20577"/>
          <ac:spMkLst>
            <pc:docMk/>
            <pc:sldMk cId="3541972342" sldId="263"/>
            <ac:spMk id="2" creationId="{C49D50F3-8980-6C51-4C29-A780E0C5DD37}"/>
          </ac:spMkLst>
        </pc:spChg>
      </pc:sldChg>
      <pc:sldChg chg="modSp new mod">
        <pc:chgData name="Duc Nguyen" userId="ebde1839-80e8-46c6-a81d-c4776f53a0db" providerId="ADAL" clId="{6F979989-D3FB-4376-8CDB-267F95EE5F75}" dt="2025-10-16T01:47:19.568" v="1066" actId="20577"/>
        <pc:sldMkLst>
          <pc:docMk/>
          <pc:sldMk cId="1078975388" sldId="264"/>
        </pc:sldMkLst>
      </pc:sldChg>
      <pc:sldChg chg="modSp new mod">
        <pc:chgData name="Duc Nguyen" userId="ebde1839-80e8-46c6-a81d-c4776f53a0db" providerId="ADAL" clId="{6F979989-D3FB-4376-8CDB-267F95EE5F75}" dt="2025-10-16T01:47:49.558" v="1092" actId="20577"/>
        <pc:sldMkLst>
          <pc:docMk/>
          <pc:sldMk cId="4283535567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00396-1E5B-4874-BF38-05BFC92853F1}" type="datetimeFigureOut">
              <a:rPr lang="en-AU" smtClean="0"/>
              <a:t>21/10/2025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F5E67-2171-457A-891C-B1139A1391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12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F5E67-2171-457A-891C-B1139A13915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1884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DUC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Fortinet VM’s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Fortinet VM’s were not uploading onto </a:t>
            </a:r>
            <a:r>
              <a:rPr lang="en-US" err="1"/>
              <a:t>ESXi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Weeks of troubleshooting</a:t>
            </a:r>
          </a:p>
          <a:p>
            <a:pPr marL="628650" lvl="1" indent="-171450">
              <a:buFontTx/>
              <a:buChar char="-"/>
            </a:pPr>
            <a:r>
              <a:rPr lang="en-US"/>
              <a:t>Reviewed OVF file configs, match with new VM settings</a:t>
            </a:r>
          </a:p>
          <a:p>
            <a:pPr marL="628650" lvl="1" indent="-171450">
              <a:buFontTx/>
              <a:buChar char="-"/>
            </a:pPr>
            <a:r>
              <a:rPr lang="en-US"/>
              <a:t>Used </a:t>
            </a:r>
            <a:r>
              <a:rPr lang="en-US" err="1"/>
              <a:t>Qemu</a:t>
            </a:r>
            <a:r>
              <a:rPr lang="en-US"/>
              <a:t> tools to see if we can convert the file</a:t>
            </a:r>
          </a:p>
          <a:p>
            <a:pPr marL="628650" lvl="1" indent="-171450">
              <a:buFontTx/>
              <a:buChar char="-"/>
            </a:pPr>
            <a:r>
              <a:rPr lang="en-US"/>
              <a:t>Used own workstation to upload the </a:t>
            </a:r>
            <a:r>
              <a:rPr lang="en-US" err="1"/>
              <a:t>vm’s</a:t>
            </a:r>
            <a:r>
              <a:rPr lang="en-US"/>
              <a:t> and it worked </a:t>
            </a:r>
          </a:p>
          <a:p>
            <a:pPr marL="1085850" lvl="2" indent="-171450">
              <a:buFontTx/>
              <a:buChar char="-"/>
            </a:pPr>
            <a:r>
              <a:rPr lang="en-US"/>
              <a:t>Pinpointed it down to a permission issue</a:t>
            </a:r>
          </a:p>
          <a:p>
            <a:pPr marL="1085850" lvl="2" indent="-171450">
              <a:buFontTx/>
              <a:buChar char="-"/>
            </a:pPr>
            <a:r>
              <a:rPr lang="en-US"/>
              <a:t>Given root admin, can upload VM(Wk11)</a:t>
            </a:r>
          </a:p>
          <a:p>
            <a:br>
              <a:rPr lang="en-US"/>
            </a:br>
            <a:r>
              <a:rPr lang="en-US" b="1"/>
              <a:t>Network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0"/>
              <a:t>Throughout the project there were network troubleshooting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0"/>
              <a:t>Kali Linux didn’t want to ping a VM in the same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AU" b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/>
              <a:t>The physical nature of the switch and virtual </a:t>
            </a:r>
            <a:r>
              <a:rPr lang="en-AU" err="1"/>
              <a:t>vswitch</a:t>
            </a:r>
            <a:r>
              <a:rPr lang="en-AU"/>
              <a:t> lead to some MAC address inconsistencies between physical machines and </a:t>
            </a:r>
            <a:r>
              <a:rPr lang="en-AU" err="1"/>
              <a:t>vms</a:t>
            </a:r>
            <a:r>
              <a:rPr lang="en-AU"/>
              <a:t>/ </a:t>
            </a:r>
          </a:p>
          <a:p>
            <a:endParaRPr lang="en-AU"/>
          </a:p>
          <a:p>
            <a:r>
              <a:rPr lang="en-AU" b="1"/>
              <a:t>Limited Technical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0"/>
              <a:t>One of our stakeholders who assisted with setting up the infrastructure was away. So we had to take on the responsibility all ourselves/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/>
          </a:p>
          <a:p>
            <a:r>
              <a:rPr lang="en-US" b="1"/>
              <a:t>Integrating fog server</a:t>
            </a:r>
            <a:r>
              <a:rPr lang="en-US"/>
              <a:t> </a:t>
            </a:r>
          </a:p>
          <a:p>
            <a:r>
              <a:rPr lang="en-US"/>
              <a:t>- Recommended by the lecturer to try and integrate the fog server for quick replication of VMS. It allows us to save a state of an OS and restore that state at a later time. </a:t>
            </a:r>
            <a:br>
              <a:rPr lang="en-US"/>
            </a:br>
            <a:r>
              <a:rPr lang="en-US"/>
              <a:t>- Unable to integrate due to lack of knowledge, time and easier alternative (VMWARE </a:t>
            </a:r>
            <a:r>
              <a:rPr lang="en-US" err="1"/>
              <a:t>esxi</a:t>
            </a:r>
            <a:r>
              <a:rPr lang="en-US"/>
              <a:t> snapshots)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F5E67-2171-457A-891C-B1139A13915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18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433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081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993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2237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42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3887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319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4542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4869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544BECF-4CB4-B6A1-7A6A-083E4DC52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4020" y="1762429"/>
            <a:ext cx="1554480" cy="1554480"/>
          </a:xfrm>
          <a:custGeom>
            <a:avLst/>
            <a:gdLst>
              <a:gd name="connsiteX0" fmla="*/ 777240 w 1554480"/>
              <a:gd name="connsiteY0" fmla="*/ 0 h 1554480"/>
              <a:gd name="connsiteX1" fmla="*/ 1554480 w 1554480"/>
              <a:gd name="connsiteY1" fmla="*/ 777240 h 1554480"/>
              <a:gd name="connsiteX2" fmla="*/ 777240 w 1554480"/>
              <a:gd name="connsiteY2" fmla="*/ 1554480 h 1554480"/>
              <a:gd name="connsiteX3" fmla="*/ 0 w 1554480"/>
              <a:gd name="connsiteY3" fmla="*/ 777240 h 1554480"/>
              <a:gd name="connsiteX4" fmla="*/ 777240 w 15544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480" h="1554480">
                <a:moveTo>
                  <a:pt x="777240" y="0"/>
                </a:moveTo>
                <a:cubicBezTo>
                  <a:pt x="1206498" y="0"/>
                  <a:pt x="1554480" y="347982"/>
                  <a:pt x="1554480" y="777240"/>
                </a:cubicBezTo>
                <a:cubicBezTo>
                  <a:pt x="1554480" y="1206498"/>
                  <a:pt x="1206498" y="1554480"/>
                  <a:pt x="777240" y="1554480"/>
                </a:cubicBez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F353A65-2A02-4745-F983-D476AB9971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00172" y="3804293"/>
            <a:ext cx="1554480" cy="1554480"/>
          </a:xfrm>
          <a:custGeom>
            <a:avLst/>
            <a:gdLst>
              <a:gd name="connsiteX0" fmla="*/ 777240 w 1554480"/>
              <a:gd name="connsiteY0" fmla="*/ 0 h 1554480"/>
              <a:gd name="connsiteX1" fmla="*/ 1554480 w 1554480"/>
              <a:gd name="connsiteY1" fmla="*/ 777240 h 1554480"/>
              <a:gd name="connsiteX2" fmla="*/ 777240 w 1554480"/>
              <a:gd name="connsiteY2" fmla="*/ 1554480 h 1554480"/>
              <a:gd name="connsiteX3" fmla="*/ 0 w 1554480"/>
              <a:gd name="connsiteY3" fmla="*/ 777240 h 1554480"/>
              <a:gd name="connsiteX4" fmla="*/ 777240 w 15544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480" h="1554480">
                <a:moveTo>
                  <a:pt x="777240" y="0"/>
                </a:moveTo>
                <a:cubicBezTo>
                  <a:pt x="1206498" y="0"/>
                  <a:pt x="1554480" y="347982"/>
                  <a:pt x="1554480" y="777240"/>
                </a:cubicBezTo>
                <a:cubicBezTo>
                  <a:pt x="1554480" y="1206498"/>
                  <a:pt x="1206498" y="1554480"/>
                  <a:pt x="777240" y="1554480"/>
                </a:cubicBez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A601D4D-6CBF-3BE9-618E-C4CF66BC5A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42468" y="1762429"/>
            <a:ext cx="1554480" cy="1554480"/>
          </a:xfrm>
          <a:custGeom>
            <a:avLst/>
            <a:gdLst>
              <a:gd name="connsiteX0" fmla="*/ 777240 w 1554480"/>
              <a:gd name="connsiteY0" fmla="*/ 0 h 1554480"/>
              <a:gd name="connsiteX1" fmla="*/ 1554480 w 1554480"/>
              <a:gd name="connsiteY1" fmla="*/ 777240 h 1554480"/>
              <a:gd name="connsiteX2" fmla="*/ 777240 w 1554480"/>
              <a:gd name="connsiteY2" fmla="*/ 1554480 h 1554480"/>
              <a:gd name="connsiteX3" fmla="*/ 0 w 1554480"/>
              <a:gd name="connsiteY3" fmla="*/ 777240 h 1554480"/>
              <a:gd name="connsiteX4" fmla="*/ 777240 w 15544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480" h="1554480">
                <a:moveTo>
                  <a:pt x="777240" y="0"/>
                </a:moveTo>
                <a:cubicBezTo>
                  <a:pt x="1206498" y="0"/>
                  <a:pt x="1554480" y="347982"/>
                  <a:pt x="1554480" y="777240"/>
                </a:cubicBezTo>
                <a:cubicBezTo>
                  <a:pt x="1554480" y="1206498"/>
                  <a:pt x="1206498" y="1554480"/>
                  <a:pt x="777240" y="1554480"/>
                </a:cubicBez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8317FF1-DCB4-5419-90BF-819CF1397E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8620" y="3804293"/>
            <a:ext cx="1554480" cy="1554480"/>
          </a:xfrm>
          <a:custGeom>
            <a:avLst/>
            <a:gdLst>
              <a:gd name="connsiteX0" fmla="*/ 777240 w 1554480"/>
              <a:gd name="connsiteY0" fmla="*/ 0 h 1554480"/>
              <a:gd name="connsiteX1" fmla="*/ 1554480 w 1554480"/>
              <a:gd name="connsiteY1" fmla="*/ 777240 h 1554480"/>
              <a:gd name="connsiteX2" fmla="*/ 777240 w 1554480"/>
              <a:gd name="connsiteY2" fmla="*/ 1554480 h 1554480"/>
              <a:gd name="connsiteX3" fmla="*/ 0 w 1554480"/>
              <a:gd name="connsiteY3" fmla="*/ 777240 h 1554480"/>
              <a:gd name="connsiteX4" fmla="*/ 777240 w 15544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480" h="1554480">
                <a:moveTo>
                  <a:pt x="777240" y="0"/>
                </a:moveTo>
                <a:cubicBezTo>
                  <a:pt x="1206498" y="0"/>
                  <a:pt x="1554480" y="347982"/>
                  <a:pt x="1554480" y="777240"/>
                </a:cubicBezTo>
                <a:cubicBezTo>
                  <a:pt x="1554480" y="1206498"/>
                  <a:pt x="1206498" y="1554480"/>
                  <a:pt x="777240" y="1554480"/>
                </a:cubicBez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45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853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503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113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866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236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164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130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512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6A1859-C7CA-4FDF-96BE-910517C0E5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09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0C1A-1926-AF95-FC09-7A29D574E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1432" y="4351342"/>
            <a:ext cx="6029562" cy="11492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600" b="1"/>
              <a:t>Fortinet Educational Security Operations Centre (eSOC)</a:t>
            </a:r>
          </a:p>
        </p:txBody>
      </p:sp>
      <p:sp>
        <p:nvSpPr>
          <p:cNvPr id="1034" name="Rounded Rectangle 9">
            <a:extLst>
              <a:ext uri="{FF2B5EF4-FFF2-40B4-BE49-F238E27FC236}">
                <a16:creationId xmlns:a16="http://schemas.microsoft.com/office/drawing/2014/main" id="{1A63CFB0-59DA-4188-A036-AF65A888D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University of the Sunshine Coast: Admission 2025-26, Rankings, Fees ...">
            <a:extLst>
              <a:ext uri="{FF2B5EF4-FFF2-40B4-BE49-F238E27FC236}">
                <a16:creationId xmlns:a16="http://schemas.microsoft.com/office/drawing/2014/main" id="{4AAE8F91-898F-40A7-0C35-77CBF226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4457" y="975360"/>
            <a:ext cx="2947416" cy="29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ortinet Logo - PNG Logo Vector Brand Downloads (SVG, EPS)">
            <a:extLst>
              <a:ext uri="{FF2B5EF4-FFF2-40B4-BE49-F238E27FC236}">
                <a16:creationId xmlns:a16="http://schemas.microsoft.com/office/drawing/2014/main" id="{F59EF1B3-552F-4DF9-DA9C-7CCDBA15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4925" y="2248134"/>
            <a:ext cx="3506069" cy="401868"/>
          </a:xfrm>
          <a:prstGeom prst="rect">
            <a:avLst/>
          </a:prstGeom>
          <a:noFill/>
          <a:ln w="539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FBDB5-82B6-1C42-B072-6E5F8F37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1920" y="6492875"/>
            <a:ext cx="640080" cy="365125"/>
          </a:xfrm>
        </p:spPr>
        <p:txBody>
          <a:bodyPr/>
          <a:lstStyle/>
          <a:p>
            <a:fld id="{656A1859-C7CA-4FDF-96BE-910517C0E538}" type="slidenum">
              <a:rPr lang="en-AU" sz="1200" b="1" smtClean="0"/>
              <a:t>1</a:t>
            </a:fld>
            <a:r>
              <a:rPr lang="en-AU" sz="1200" b="1"/>
              <a:t> of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D90F5-B415-702F-B3D2-EED7289A4425}"/>
              </a:ext>
            </a:extLst>
          </p:cNvPr>
          <p:cNvSpPr txBox="1"/>
          <p:nvPr/>
        </p:nvSpPr>
        <p:spPr>
          <a:xfrm>
            <a:off x="6334362" y="5561310"/>
            <a:ext cx="488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Stakeholders: </a:t>
            </a:r>
            <a:r>
              <a:rPr lang="en-AU"/>
              <a:t>Anthony Bedford, Nayson Machin, Pete Embleton, Abigail Koay, and Rania Shibl</a:t>
            </a:r>
          </a:p>
        </p:txBody>
      </p:sp>
    </p:spTree>
    <p:extLst>
      <p:ext uri="{BB962C8B-B14F-4D97-AF65-F5344CB8AC3E}">
        <p14:creationId xmlns:p14="http://schemas.microsoft.com/office/powerpoint/2010/main" val="377057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6DA0-E441-8292-1D0C-68F9A83D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154" y="164691"/>
            <a:ext cx="5407024" cy="789039"/>
          </a:xfrm>
        </p:spPr>
        <p:txBody>
          <a:bodyPr>
            <a:normAutofit fontScale="90000"/>
          </a:bodyPr>
          <a:lstStyle/>
          <a:p>
            <a:r>
              <a:rPr lang="en-AU" sz="3600" b="1"/>
              <a:t>Scenario 4 Simulation Video</a:t>
            </a:r>
          </a:p>
        </p:txBody>
      </p:sp>
      <p:pic>
        <p:nvPicPr>
          <p:cNvPr id="4" name="Scenario4Final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899EEE9-C5A2-731A-9B12-A06C019A4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6341" y="1133478"/>
            <a:ext cx="9040756" cy="508542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51063D-A30F-880B-D46A-14F96920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077" y="6492875"/>
            <a:ext cx="707923" cy="365125"/>
          </a:xfrm>
        </p:spPr>
        <p:txBody>
          <a:bodyPr/>
          <a:lstStyle/>
          <a:p>
            <a:r>
              <a:rPr lang="en-AU" sz="1200" b="1"/>
              <a:t>10 of 15</a:t>
            </a:r>
          </a:p>
        </p:txBody>
      </p:sp>
    </p:spTree>
    <p:extLst>
      <p:ext uri="{BB962C8B-B14F-4D97-AF65-F5344CB8AC3E}">
        <p14:creationId xmlns:p14="http://schemas.microsoft.com/office/powerpoint/2010/main" val="148869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4590-D964-7F49-53DF-B5BA9EB5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172" y="152400"/>
            <a:ext cx="7576457" cy="881743"/>
          </a:xfrm>
        </p:spPr>
        <p:txBody>
          <a:bodyPr>
            <a:normAutofit fontScale="90000"/>
          </a:bodyPr>
          <a:lstStyle/>
          <a:p>
            <a:r>
              <a:rPr lang="en-AU" b="1"/>
              <a:t>Scenario 4 Vulnerability Assessment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78377-8E25-513D-C91C-253DB43A1721}"/>
              </a:ext>
            </a:extLst>
          </p:cNvPr>
          <p:cNvSpPr txBox="1"/>
          <p:nvPr/>
        </p:nvSpPr>
        <p:spPr>
          <a:xfrm>
            <a:off x="2563585" y="1753497"/>
            <a:ext cx="813162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/>
              <a:t>CVE-2012-1823 Identification: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400"/>
              <a:t>Affects sapi/cgi/cgi_main.c in PHP web development scripting language versions prior to 5.3.12 and 5.4.x before 5.4.2 when configured as a CGI protocol script (php-cgi).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400"/>
              <a:t>Does not properly handle query strings that lack an = sign character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400"/>
              <a:t>Allows remote code execution for arbitrary code by placing command line options in the query string.</a:t>
            </a:r>
          </a:p>
          <a:p>
            <a:endParaRPr lang="en-AU" sz="1400"/>
          </a:p>
          <a:p>
            <a:r>
              <a:rPr lang="en-AU" sz="1400" b="1"/>
              <a:t>Vulnerability Analysis: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400"/>
              <a:t>Root Cause – Improper command-line argument sanitation in PHP-CGI mode.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400"/>
              <a:t>Affected Systems – Any </a:t>
            </a:r>
            <a:r>
              <a:rPr lang="en-US" sz="1400"/>
              <a:t>web servers running PHP in CGI configuration (e.g. Apache or Nginx).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Base Score – 9.8 (Critical)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Impact – Expose sensitive data or allow server compromise.</a:t>
            </a:r>
          </a:p>
          <a:p>
            <a:endParaRPr lang="en-US" sz="1400"/>
          </a:p>
          <a:p>
            <a:r>
              <a:rPr lang="en-US" sz="1400" b="1"/>
              <a:t>Remediation: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Mitigation – Upgrade PHP to 5.3.12/5.4.2 or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Alternative Controls – Disable CGI mode or filter malicious query strings via .htaccess or web application firewalls.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Ongoing Practice – Apply vendor patches promptly and conduct routine vulnerability scans.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r>
              <a:rPr lang="en-AU" sz="1400"/>
              <a:t>(NIST, 2012).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11B8B-A834-906D-31B0-5EB9FAC3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910" y="6492875"/>
            <a:ext cx="698090" cy="365125"/>
          </a:xfrm>
        </p:spPr>
        <p:txBody>
          <a:bodyPr/>
          <a:lstStyle/>
          <a:p>
            <a:fld id="{656A1859-C7CA-4FDF-96BE-910517C0E538}" type="slidenum">
              <a:rPr lang="en-AU" sz="1200" b="1" smtClean="0"/>
              <a:t>11</a:t>
            </a:fld>
            <a:r>
              <a:rPr lang="en-AU" sz="1200" b="1"/>
              <a:t> of 15</a:t>
            </a:r>
          </a:p>
        </p:txBody>
      </p:sp>
    </p:spTree>
    <p:extLst>
      <p:ext uri="{BB962C8B-B14F-4D97-AF65-F5344CB8AC3E}">
        <p14:creationId xmlns:p14="http://schemas.microsoft.com/office/powerpoint/2010/main" val="20610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1A2ED51-F1F6-42B4-28E2-D9AA293D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688" y="394096"/>
            <a:ext cx="4740624" cy="782070"/>
          </a:xfrm>
        </p:spPr>
        <p:txBody>
          <a:bodyPr>
            <a:normAutofit/>
          </a:bodyPr>
          <a:lstStyle/>
          <a:p>
            <a:r>
              <a:rPr lang="en-AU" sz="3600" b="1">
                <a:solidFill>
                  <a:srgbClr val="000000"/>
                </a:solidFill>
              </a:rPr>
              <a:t>Problems Encountered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99EF35-1CD8-FC0E-B3B2-A3732A899581}"/>
              </a:ext>
            </a:extLst>
          </p:cNvPr>
          <p:cNvSpPr/>
          <p:nvPr/>
        </p:nvSpPr>
        <p:spPr>
          <a:xfrm>
            <a:off x="1521349" y="4320852"/>
            <a:ext cx="2667000" cy="1001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Week 5 - Fortinet VM deployments.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8887D2-39BF-8440-1D61-FE458EBEF1A6}"/>
              </a:ext>
            </a:extLst>
          </p:cNvPr>
          <p:cNvSpPr/>
          <p:nvPr/>
        </p:nvSpPr>
        <p:spPr>
          <a:xfrm>
            <a:off x="5049576" y="1922741"/>
            <a:ext cx="2667000" cy="1001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Network configuration issues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B1CC8FB-8A23-2D16-7256-935A3DAE508A}"/>
              </a:ext>
            </a:extLst>
          </p:cNvPr>
          <p:cNvSpPr/>
          <p:nvPr/>
        </p:nvSpPr>
        <p:spPr>
          <a:xfrm>
            <a:off x="5049576" y="4320852"/>
            <a:ext cx="2667000" cy="1001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Week 8 - Integrating the fog server for replication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D392B5-7556-82A3-D670-99DC8E578C87}"/>
              </a:ext>
            </a:extLst>
          </p:cNvPr>
          <p:cNvSpPr/>
          <p:nvPr/>
        </p:nvSpPr>
        <p:spPr>
          <a:xfrm>
            <a:off x="8577803" y="1922069"/>
            <a:ext cx="2667000" cy="1001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Limited access for technical support.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BA46BD9-0346-092F-A25F-0634E1D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742" y="6492875"/>
            <a:ext cx="688258" cy="365125"/>
          </a:xfrm>
        </p:spPr>
        <p:txBody>
          <a:bodyPr/>
          <a:lstStyle/>
          <a:p>
            <a:fld id="{656A1859-C7CA-4FDF-96BE-910517C0E538}" type="slidenum">
              <a:rPr lang="en-AU" sz="1200" b="1" smtClean="0"/>
              <a:t>12</a:t>
            </a:fld>
            <a:r>
              <a:rPr lang="en-AU" sz="1200" b="1"/>
              <a:t> of 15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F663E8-EACA-021D-AE87-FD87BC622EA4}"/>
              </a:ext>
            </a:extLst>
          </p:cNvPr>
          <p:cNvSpPr/>
          <p:nvPr/>
        </p:nvSpPr>
        <p:spPr>
          <a:xfrm>
            <a:off x="1521349" y="1922069"/>
            <a:ext cx="2667000" cy="1001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Infrastructure Setup</a:t>
            </a:r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184E66-8AF9-0FB1-53EC-3F8502035492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4188349" y="2422812"/>
            <a:ext cx="861227" cy="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97046-5636-7F9A-DEAF-F0E1BBE4CD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7716576" y="2422812"/>
            <a:ext cx="861227" cy="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D8520F-B877-70CE-A6F4-D46F449BD751}"/>
              </a:ext>
            </a:extLst>
          </p:cNvPr>
          <p:cNvSpPr/>
          <p:nvPr/>
        </p:nvSpPr>
        <p:spPr>
          <a:xfrm>
            <a:off x="8577803" y="4320852"/>
            <a:ext cx="2667000" cy="1001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Week 12 - Fortinet Licensing leading to limitations</a:t>
            </a:r>
          </a:p>
        </p:txBody>
      </p:sp>
    </p:spTree>
    <p:extLst>
      <p:ext uri="{BB962C8B-B14F-4D97-AF65-F5344CB8AC3E}">
        <p14:creationId xmlns:p14="http://schemas.microsoft.com/office/powerpoint/2010/main" val="370268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50F3-8980-6C51-4C29-A780E0C5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566" y="352909"/>
            <a:ext cx="7266037" cy="640150"/>
          </a:xfrm>
        </p:spPr>
        <p:txBody>
          <a:bodyPr>
            <a:normAutofit/>
          </a:bodyPr>
          <a:lstStyle/>
          <a:p>
            <a:r>
              <a:rPr lang="en-AU" sz="3600" b="1"/>
              <a:t>Concluding Remarks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B459559-B3D4-BB5B-3EF0-A3737285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743" y="6492875"/>
            <a:ext cx="688258" cy="365125"/>
          </a:xfrm>
        </p:spPr>
        <p:txBody>
          <a:bodyPr/>
          <a:lstStyle/>
          <a:p>
            <a:fld id="{656A1859-C7CA-4FDF-96BE-910517C0E538}" type="slidenum">
              <a:rPr lang="en-AU" sz="1200" b="1" smtClean="0"/>
              <a:t>13</a:t>
            </a:fld>
            <a:r>
              <a:rPr lang="en-AU" sz="1200" b="1"/>
              <a:t> of 15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010DE5-333D-2B18-1D48-621EC76DA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070427"/>
              </p:ext>
            </p:extLst>
          </p:nvPr>
        </p:nvGraphicFramePr>
        <p:xfrm>
          <a:off x="2309583" y="1700981"/>
          <a:ext cx="8755813" cy="3334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376">
                  <a:extLst>
                    <a:ext uri="{9D8B030D-6E8A-4147-A177-3AD203B41FA5}">
                      <a16:colId xmlns:a16="http://schemas.microsoft.com/office/drawing/2014/main" val="2176150365"/>
                    </a:ext>
                  </a:extLst>
                </a:gridCol>
                <a:gridCol w="1932531">
                  <a:extLst>
                    <a:ext uri="{9D8B030D-6E8A-4147-A177-3AD203B41FA5}">
                      <a16:colId xmlns:a16="http://schemas.microsoft.com/office/drawing/2014/main" val="916089101"/>
                    </a:ext>
                  </a:extLst>
                </a:gridCol>
                <a:gridCol w="2188953">
                  <a:extLst>
                    <a:ext uri="{9D8B030D-6E8A-4147-A177-3AD203B41FA5}">
                      <a16:colId xmlns:a16="http://schemas.microsoft.com/office/drawing/2014/main" val="1332741111"/>
                    </a:ext>
                  </a:extLst>
                </a:gridCol>
                <a:gridCol w="2188953">
                  <a:extLst>
                    <a:ext uri="{9D8B030D-6E8A-4147-A177-3AD203B41FA5}">
                      <a16:colId xmlns:a16="http://schemas.microsoft.com/office/drawing/2014/main" val="3843739261"/>
                    </a:ext>
                  </a:extLst>
                </a:gridCol>
              </a:tblGrid>
              <a:tr h="48080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/>
                        <a:t>Successes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/>
                        <a:t>Downfalls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/>
                        <a:t>Current 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Reflection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7979"/>
                  </a:ext>
                </a:extLst>
              </a:tr>
              <a:tr h="28531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Completed phase 3 infrastructure development/configuration.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All scenarios successfully developed and integrated.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Fully developed documentation.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Easy future transition.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Developed foundations for future SOC integration.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Limited Fortinet vendor integrations.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Licensing and account expirations.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Single product family.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Scenarios are only simulations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No SIEM or Dashboard for visual monitoring and alerts.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Functional  infrastructure.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FortiGate setup with routing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Infrastructure incorporates AD, FOG, WIN, LINUX VM’s and more.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4 attack/defence 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Gained technical and industry relevant skills in enterprise systems.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Developed skills within networking, security, penetration testing, and management.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200"/>
                        <a:t>Better understand the learning of systems used to secure enterprises.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98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97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29D1C44-1DC2-46A3-AF4D-6CF3F03E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38441D71-9427-4E52-9D00-DA5DCD608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9D64EDB-A847-4FFD-A1A0-F682EFB8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1462D21-CAC4-4C52-95C9-E5C0DE3E9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9A48DF8F-07DF-48F2-944C-97808BBD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1DBC7527-D323-4A52-8055-50480E532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7FDC9880-BEB7-4458-9A76-FD74CA58D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817714-C128-AB48-E82F-F9E022CE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87" y="2458962"/>
            <a:ext cx="3671144" cy="9700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000" b="1"/>
              <a:t>Questions</a:t>
            </a:r>
          </a:p>
        </p:txBody>
      </p:sp>
      <p:sp>
        <p:nvSpPr>
          <p:cNvPr id="37" name="Rounded Rectangle 4">
            <a:extLst>
              <a:ext uri="{FF2B5EF4-FFF2-40B4-BE49-F238E27FC236}">
                <a16:creationId xmlns:a16="http://schemas.microsoft.com/office/drawing/2014/main" id="{0DF3F811-7293-4792-B4BE-C473322AA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Help">
            <a:extLst>
              <a:ext uri="{FF2B5EF4-FFF2-40B4-BE49-F238E27FC236}">
                <a16:creationId xmlns:a16="http://schemas.microsoft.com/office/drawing/2014/main" id="{64251688-1DE8-3D7B-3205-43BB2AC0D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DCC16-22B3-7029-AA9B-50A079FF7DFB}"/>
              </a:ext>
            </a:extLst>
          </p:cNvPr>
          <p:cNvSpPr txBox="1">
            <a:spLocks/>
          </p:cNvSpPr>
          <p:nvPr/>
        </p:nvSpPr>
        <p:spPr>
          <a:xfrm>
            <a:off x="11464413" y="6492875"/>
            <a:ext cx="727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A1859-C7CA-4FDF-96BE-910517C0E538}" type="slidenum">
              <a:rPr lang="en-AU" sz="1200" b="1" smtClean="0"/>
              <a:pPr/>
              <a:t>14</a:t>
            </a:fld>
            <a:r>
              <a:rPr lang="en-AU" sz="1200" b="1"/>
              <a:t> of 15</a:t>
            </a:r>
          </a:p>
        </p:txBody>
      </p:sp>
    </p:spTree>
    <p:extLst>
      <p:ext uri="{BB962C8B-B14F-4D97-AF65-F5344CB8AC3E}">
        <p14:creationId xmlns:p14="http://schemas.microsoft.com/office/powerpoint/2010/main" val="70530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0BFC6-9D96-8E93-E0D9-9791F475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42" y="241017"/>
            <a:ext cx="3188709" cy="584735"/>
          </a:xfrm>
        </p:spPr>
        <p:txBody>
          <a:bodyPr>
            <a:normAutofit fontScale="90000"/>
          </a:bodyPr>
          <a:lstStyle/>
          <a:p>
            <a:r>
              <a:rPr lang="en-AU" b="1"/>
              <a:t>Reference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5233" y="1"/>
            <a:ext cx="858884" cy="2780957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en-AU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1424" y="1"/>
            <a:ext cx="835810" cy="2671495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/>
          <a:lstStyle/>
          <a:p>
            <a:endParaRPr lang="en-AU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1424" y="2585830"/>
            <a:ext cx="2175413" cy="4272171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/>
          <a:lstStyle/>
          <a:p>
            <a:endParaRPr lang="en-AU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9078" y="2695292"/>
            <a:ext cx="2690743" cy="4162709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AU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5233" y="2690532"/>
            <a:ext cx="2904320" cy="4167469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en-AU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1424" y="2581071"/>
            <a:ext cx="2894568" cy="4276930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/>
          <a:lstStyle/>
          <a:p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23EFC-8843-B45B-5B0C-87855F8E5AC3}"/>
              </a:ext>
            </a:extLst>
          </p:cNvPr>
          <p:cNvSpPr txBox="1"/>
          <p:nvPr/>
        </p:nvSpPr>
        <p:spPr>
          <a:xfrm>
            <a:off x="3804620" y="1857214"/>
            <a:ext cx="79959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IBM. (2021, November 24). Security Operations Center. Ibm.com. https://www.ibm.com/think/topics/security-operations-center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/>
              <a:t>NIST. (2012). NVD - cve-2012-1823. Nist.gov. https://nvd.nist.gov/vuln/detail/cve-2012-1823</a:t>
            </a:r>
          </a:p>
          <a:p>
            <a:endParaRPr lang="nn-N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Silva, L. F. C., &amp; Vale, S. B. (2021). A Methodology for Network Security Infrastructure according to the New Brazilian General Law for Personal Data Protection. International Journal of Computer Applications, 183(17), 1–8. https://doi.org/10.5120/ijca2021921520</a:t>
            </a:r>
            <a:endParaRPr lang="en-AU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F6E4CE3-77D1-40A7-20EF-03E2F44D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413" y="6492875"/>
            <a:ext cx="727587" cy="365125"/>
          </a:xfrm>
        </p:spPr>
        <p:txBody>
          <a:bodyPr/>
          <a:lstStyle/>
          <a:p>
            <a:fld id="{656A1859-C7CA-4FDF-96BE-910517C0E538}" type="slidenum">
              <a:rPr lang="en-AU" sz="1200" b="1" smtClean="0"/>
              <a:t>15</a:t>
            </a:fld>
            <a:r>
              <a:rPr lang="en-AU" sz="1200" b="1"/>
              <a:t> of 15</a:t>
            </a:r>
          </a:p>
        </p:txBody>
      </p:sp>
    </p:spTree>
    <p:extLst>
      <p:ext uri="{BB962C8B-B14F-4D97-AF65-F5344CB8AC3E}">
        <p14:creationId xmlns:p14="http://schemas.microsoft.com/office/powerpoint/2010/main" val="264177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F3C3FA2-CFE3-B5B3-C039-950ECEE2B661}"/>
              </a:ext>
            </a:extLst>
          </p:cNvPr>
          <p:cNvSpPr txBox="1"/>
          <p:nvPr/>
        </p:nvSpPr>
        <p:spPr>
          <a:xfrm>
            <a:off x="2979299" y="3443649"/>
            <a:ext cx="1701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Mukta SemiBold" panose="020B0000000000000000" pitchFamily="34" charset="0"/>
                <a:cs typeface="Mukta SemiBold" panose="020B0000000000000000" pitchFamily="34" charset="0"/>
              </a:rPr>
              <a:t>Torin Flanagan</a:t>
            </a:r>
            <a:endParaRPr lang="en-IN" sz="2000">
              <a:latin typeface="Mukta SemiBold" panose="020B0000000000000000" pitchFamily="34" charset="0"/>
              <a:cs typeface="Mukta SemiBold" panose="020B0000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67079-3347-9CDC-331B-590AF7BC8FC2}"/>
              </a:ext>
            </a:extLst>
          </p:cNvPr>
          <p:cNvSpPr txBox="1"/>
          <p:nvPr/>
        </p:nvSpPr>
        <p:spPr>
          <a:xfrm>
            <a:off x="1954377" y="4043813"/>
            <a:ext cx="3680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latin typeface="Mukta Medium" panose="020B0000000000000000" pitchFamily="34" charset="0"/>
                <a:cs typeface="Mukta Medium" panose="020B0000000000000000" pitchFamily="34" charset="0"/>
              </a:rPr>
              <a:t>Fortinet eSOC Operation Management &amp; Development</a:t>
            </a:r>
            <a:endParaRPr lang="en-IN" sz="1200" b="1">
              <a:latin typeface="Mukta Medium" panose="020B0000000000000000" pitchFamily="34" charset="0"/>
              <a:cs typeface="Mukta Medium" panose="020B0000000000000000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DE79D-DD96-080B-B5D8-81322405F7DC}"/>
              </a:ext>
            </a:extLst>
          </p:cNvPr>
          <p:cNvSpPr txBox="1"/>
          <p:nvPr/>
        </p:nvSpPr>
        <p:spPr>
          <a:xfrm>
            <a:off x="8162851" y="3443649"/>
            <a:ext cx="150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Mukta SemiBold" panose="020B0000000000000000" pitchFamily="34" charset="0"/>
                <a:cs typeface="Mukta SemiBold" panose="020B0000000000000000" pitchFamily="34" charset="0"/>
              </a:rPr>
              <a:t>Duc Nguyen</a:t>
            </a:r>
            <a:endParaRPr lang="en-IN" sz="2000">
              <a:latin typeface="Mukta SemiBold" panose="020B0000000000000000" pitchFamily="34" charset="0"/>
              <a:cs typeface="Mukta SemiBold" panose="020B0000000000000000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2DDAE-F3D0-795E-484C-D04CD216D7BF}"/>
              </a:ext>
            </a:extLst>
          </p:cNvPr>
          <p:cNvSpPr txBox="1"/>
          <p:nvPr/>
        </p:nvSpPr>
        <p:spPr>
          <a:xfrm>
            <a:off x="7021824" y="4043814"/>
            <a:ext cx="3782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Mukta Medium" panose="020B0000000000000000" pitchFamily="34" charset="0"/>
                <a:cs typeface="Mukta Medium" panose="020B0000000000000000" pitchFamily="34" charset="0"/>
              </a:rPr>
              <a:t>Infrastructure Development &amp; Technical Documentation</a:t>
            </a:r>
            <a:endParaRPr lang="en-IN" sz="1200" b="1">
              <a:latin typeface="Mukta Medium" panose="020B0000000000000000" pitchFamily="34" charset="0"/>
              <a:cs typeface="Mukta Medium" panose="020B0000000000000000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630E69-9E8E-24D8-10F0-D6AED9DD2488}"/>
              </a:ext>
            </a:extLst>
          </p:cNvPr>
          <p:cNvSpPr txBox="1"/>
          <p:nvPr/>
        </p:nvSpPr>
        <p:spPr>
          <a:xfrm>
            <a:off x="4940892" y="196645"/>
            <a:ext cx="296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latin typeface="+mj-lt"/>
                <a:cs typeface="Mukta SemiBold" panose="020B0000000000000000" pitchFamily="34" charset="0"/>
              </a:rPr>
              <a:t>Student Team</a:t>
            </a:r>
            <a:endParaRPr lang="en-IN" sz="3600" b="1">
              <a:latin typeface="+mj-lt"/>
              <a:cs typeface="Mukta SemiBold" panose="020B0000000000000000" pitchFamily="34" charset="0"/>
            </a:endParaRPr>
          </a:p>
        </p:txBody>
      </p:sp>
      <p:pic>
        <p:nvPicPr>
          <p:cNvPr id="27" name="Picture Placeholder 26" descr="A person with short hair wearing a black jacket&#10;&#10;AI-generated content may be incorrect.">
            <a:extLst>
              <a:ext uri="{FF2B5EF4-FFF2-40B4-BE49-F238E27FC236}">
                <a16:creationId xmlns:a16="http://schemas.microsoft.com/office/drawing/2014/main" id="{C2F63B11-7654-2D98-8A0D-A01F9D354F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3" b="12513"/>
          <a:stretch>
            <a:fillRect/>
          </a:stretch>
        </p:blipFill>
        <p:spPr>
          <a:xfrm>
            <a:off x="3052717" y="1608132"/>
            <a:ext cx="1554480" cy="155448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47" name="Picture Placeholder 46" descr="A person taking a selfie&#10;&#10;AI-generated content may be incorrect.">
            <a:extLst>
              <a:ext uri="{FF2B5EF4-FFF2-40B4-BE49-F238E27FC236}">
                <a16:creationId xmlns:a16="http://schemas.microsoft.com/office/drawing/2014/main" id="{5F2D721A-6903-AD38-C541-19DE415492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>
            <a:fillRect/>
          </a:stretch>
        </p:blipFill>
        <p:spPr>
          <a:xfrm>
            <a:off x="8110405" y="1556788"/>
            <a:ext cx="1605824" cy="160582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02D4497-E90B-DA3F-095A-D00C4D8D2BAF}"/>
              </a:ext>
            </a:extLst>
          </p:cNvPr>
          <p:cNvSpPr txBox="1"/>
          <p:nvPr/>
        </p:nvSpPr>
        <p:spPr>
          <a:xfrm>
            <a:off x="1954377" y="4520868"/>
            <a:ext cx="4470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Design &amp; build SOC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Implement scenarios suitable with infrastructure.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Technical documentation across all Fortinet eSOC functionalities.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Ensure infrastructure functions relevant to scenarios.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Validate networking requirements and implementations.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Transition ideas into real deliverables.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85879D-5D5C-AA2D-CF99-F1BDF8489BAC}"/>
              </a:ext>
            </a:extLst>
          </p:cNvPr>
          <p:cNvSpPr txBox="1"/>
          <p:nvPr/>
        </p:nvSpPr>
        <p:spPr>
          <a:xfrm>
            <a:off x="7089424" y="4520868"/>
            <a:ext cx="3647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Design &amp; build technical infrastructure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Design  &amp; configure networking backbone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Handle system configuration and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Develop technical documentation of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Developed scenarios within designed infrastructure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/>
              <a:t>Contribute to project planning and reporting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7C987-4C78-C183-73F8-D5E9C56DCE5A}"/>
              </a:ext>
            </a:extLst>
          </p:cNvPr>
          <p:cNvSpPr txBox="1"/>
          <p:nvPr/>
        </p:nvSpPr>
        <p:spPr>
          <a:xfrm>
            <a:off x="11552903" y="6581001"/>
            <a:ext cx="639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/>
              <a:t>2 of 15</a:t>
            </a:r>
          </a:p>
        </p:txBody>
      </p:sp>
    </p:spTree>
    <p:extLst>
      <p:ext uri="{BB962C8B-B14F-4D97-AF65-F5344CB8AC3E}">
        <p14:creationId xmlns:p14="http://schemas.microsoft.com/office/powerpoint/2010/main" val="188235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65E628-8172-4DB2-AA5D-84620D2BAD34}"/>
              </a:ext>
            </a:extLst>
          </p:cNvPr>
          <p:cNvSpPr txBox="1"/>
          <p:nvPr/>
        </p:nvSpPr>
        <p:spPr>
          <a:xfrm>
            <a:off x="1553495" y="1279732"/>
            <a:ext cx="4458172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AU" sz="1200" b="1"/>
              <a:t>What is an eSOC?</a:t>
            </a:r>
          </a:p>
          <a:p>
            <a:pPr>
              <a:lnSpc>
                <a:spcPct val="90000"/>
              </a:lnSpc>
            </a:pPr>
            <a:endParaRPr lang="en-AU" sz="1200" b="1"/>
          </a:p>
          <a:p>
            <a:pPr>
              <a:lnSpc>
                <a:spcPct val="90000"/>
              </a:lnSpc>
            </a:pPr>
            <a:r>
              <a:rPr lang="en-US" sz="1200"/>
              <a:t>In our project’s context, an educational Security Operations Centre (eSOC) refers to a dedicated network infrastructure designed to continuously monitor, detect, analyse, and respond to security incidents across internal IT environment (IBM, 2022).</a:t>
            </a:r>
          </a:p>
          <a:p>
            <a:pPr>
              <a:lnSpc>
                <a:spcPct val="90000"/>
              </a:lnSpc>
            </a:pPr>
            <a:endParaRPr lang="en-US" sz="1200"/>
          </a:p>
          <a:p>
            <a:pPr>
              <a:lnSpc>
                <a:spcPct val="90000"/>
              </a:lnSpc>
            </a:pPr>
            <a:r>
              <a:rPr lang="en-US" sz="1200"/>
              <a:t>The Fortinet eSOC integrates cybersecurity technologies and data analysis to support hands-on learning, enabling participants to understand attack methodologies and develop effective defensive practices in a practical, educational setting.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2D0CA5-8872-7EB6-DE3E-066551065ED9}"/>
              </a:ext>
            </a:extLst>
          </p:cNvPr>
          <p:cNvSpPr txBox="1">
            <a:spLocks/>
          </p:cNvSpPr>
          <p:nvPr/>
        </p:nvSpPr>
        <p:spPr>
          <a:xfrm>
            <a:off x="6281422" y="1279732"/>
            <a:ext cx="5441358" cy="540435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AU" sz="1200" b="1"/>
              <a:t>Objective: 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AU" sz="1200"/>
              <a:t>To develop a functioning Security Operations Centre (SOC) incorporating Fortinet technologies to fulfill educational purposes.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AU" sz="1200"/>
          </a:p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AU" sz="1200" b="1"/>
              <a:t>Goal: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AU" sz="1200"/>
              <a:t>Helping to bridge the gap between academia and real-world industry practices by creating a realistic, interactive, and scalable cybersecurity learning platform.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AU" sz="1200"/>
          </a:p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AU" sz="1200" b="1"/>
              <a:t>Key Deliverables: </a:t>
            </a:r>
          </a:p>
          <a:p>
            <a:pPr>
              <a:lnSpc>
                <a:spcPct val="90000"/>
              </a:lnSpc>
            </a:pPr>
            <a:r>
              <a:rPr lang="en-AU" sz="1200"/>
              <a:t>A fully-functional eSOC environment providing cybersecurity practices.</a:t>
            </a:r>
          </a:p>
          <a:p>
            <a:pPr>
              <a:lnSpc>
                <a:spcPct val="90000"/>
              </a:lnSpc>
            </a:pPr>
            <a:r>
              <a:rPr lang="en-AU" sz="1200"/>
              <a:t>4 cybersecurity related scenarios incorporating both attack and defence exercises.</a:t>
            </a:r>
          </a:p>
          <a:p>
            <a:pPr>
              <a:lnSpc>
                <a:spcPct val="90000"/>
              </a:lnSpc>
            </a:pPr>
            <a:r>
              <a:rPr lang="en-AU" sz="1200"/>
              <a:t>Comprehensive documentation for providing ease of use, implementations, and future handovers.</a:t>
            </a:r>
          </a:p>
          <a:p>
            <a:pPr>
              <a:lnSpc>
                <a:spcPct val="90000"/>
              </a:lnSpc>
            </a:pPr>
            <a:r>
              <a:rPr lang="en-AU" sz="1200"/>
              <a:t>Scalable infrastructure provides easy future integrations and developments.</a:t>
            </a:r>
          </a:p>
          <a:p>
            <a:pPr marL="0" indent="0">
              <a:lnSpc>
                <a:spcPct val="90000"/>
              </a:lnSpc>
              <a:buNone/>
            </a:pPr>
            <a:endParaRPr lang="en-AU" sz="1200"/>
          </a:p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AU" sz="1200" b="1"/>
              <a:t>Problems solved:</a:t>
            </a:r>
          </a:p>
          <a:p>
            <a:pPr>
              <a:lnSpc>
                <a:spcPct val="90000"/>
              </a:lnSpc>
            </a:pPr>
            <a:r>
              <a:rPr lang="en-AU" sz="1200"/>
              <a:t>Promoting the cyber skills area, fulfilling job shortages.</a:t>
            </a:r>
          </a:p>
          <a:p>
            <a:pPr>
              <a:lnSpc>
                <a:spcPct val="90000"/>
              </a:lnSpc>
            </a:pPr>
            <a:r>
              <a:rPr lang="en-AU" sz="1200"/>
              <a:t>Bridging the gap between academia and the industry.</a:t>
            </a:r>
          </a:p>
          <a:p>
            <a:pPr>
              <a:lnSpc>
                <a:spcPct val="90000"/>
              </a:lnSpc>
            </a:pPr>
            <a:r>
              <a:rPr lang="en-AU" sz="1200"/>
              <a:t>Helps facilitate towards the limited practical learning required for cyber infrastructure.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8B7F96-C60A-6C91-5270-C3BA55C57321}"/>
              </a:ext>
            </a:extLst>
          </p:cNvPr>
          <p:cNvSpPr txBox="1">
            <a:spLocks/>
          </p:cNvSpPr>
          <p:nvPr/>
        </p:nvSpPr>
        <p:spPr>
          <a:xfrm>
            <a:off x="3866914" y="173911"/>
            <a:ext cx="4458172" cy="646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/>
              <a:t>Project Background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B00FE1-195A-EEE3-79BE-DCFC2CFC5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83" y="3364364"/>
            <a:ext cx="4255997" cy="2837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BE8903-7509-B91B-6700-4795D60AF1A2}"/>
              </a:ext>
            </a:extLst>
          </p:cNvPr>
          <p:cNvSpPr txBox="1">
            <a:spLocks/>
          </p:cNvSpPr>
          <p:nvPr/>
        </p:nvSpPr>
        <p:spPr>
          <a:xfrm>
            <a:off x="10951856" y="5883275"/>
            <a:ext cx="551167" cy="365125"/>
          </a:xfrm>
          <a:custGeom>
            <a:avLst/>
            <a:gdLst>
              <a:gd name="connsiteX0" fmla="*/ 777240 w 1554480"/>
              <a:gd name="connsiteY0" fmla="*/ 0 h 1554480"/>
              <a:gd name="connsiteX1" fmla="*/ 1554480 w 1554480"/>
              <a:gd name="connsiteY1" fmla="*/ 777240 h 1554480"/>
              <a:gd name="connsiteX2" fmla="*/ 777240 w 1554480"/>
              <a:gd name="connsiteY2" fmla="*/ 1554480 h 1554480"/>
              <a:gd name="connsiteX3" fmla="*/ 0 w 1554480"/>
              <a:gd name="connsiteY3" fmla="*/ 777240 h 1554480"/>
              <a:gd name="connsiteX4" fmla="*/ 777240 w 15544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480" h="1554480">
                <a:moveTo>
                  <a:pt x="777240" y="0"/>
                </a:moveTo>
                <a:cubicBezTo>
                  <a:pt x="1206498" y="0"/>
                  <a:pt x="1554480" y="347982"/>
                  <a:pt x="1554480" y="777240"/>
                </a:cubicBezTo>
                <a:cubicBezTo>
                  <a:pt x="1554480" y="1206498"/>
                  <a:pt x="1206498" y="1554480"/>
                  <a:pt x="777240" y="1554480"/>
                </a:cubicBez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</p:spPr>
        <p:txBody>
          <a:bodyPr vert="horz" wrap="square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258E2-595B-B05D-D37A-88ABAFDB3AD8}"/>
              </a:ext>
            </a:extLst>
          </p:cNvPr>
          <p:cNvSpPr txBox="1"/>
          <p:nvPr/>
        </p:nvSpPr>
        <p:spPr>
          <a:xfrm>
            <a:off x="11582400" y="6581001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/>
              <a:t>3 of 15</a:t>
            </a:r>
          </a:p>
        </p:txBody>
      </p:sp>
    </p:spTree>
    <p:extLst>
      <p:ext uri="{BB962C8B-B14F-4D97-AF65-F5344CB8AC3E}">
        <p14:creationId xmlns:p14="http://schemas.microsoft.com/office/powerpoint/2010/main" val="231637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82AC3A-A96F-4CA6-6CB3-CF1EE90F5BB8}"/>
              </a:ext>
            </a:extLst>
          </p:cNvPr>
          <p:cNvSpPr txBox="1">
            <a:spLocks/>
          </p:cNvSpPr>
          <p:nvPr/>
        </p:nvSpPr>
        <p:spPr>
          <a:xfrm>
            <a:off x="3584360" y="89853"/>
            <a:ext cx="6282812" cy="795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/>
              <a:t>Fortinet eSOC SWOT Analysis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9E7E6C-AF69-2906-FC4E-353C20541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18043"/>
              </p:ext>
            </p:extLst>
          </p:nvPr>
        </p:nvGraphicFramePr>
        <p:xfrm>
          <a:off x="1662305" y="1317520"/>
          <a:ext cx="10420837" cy="4654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5895">
                  <a:extLst>
                    <a:ext uri="{9D8B030D-6E8A-4147-A177-3AD203B41FA5}">
                      <a16:colId xmlns:a16="http://schemas.microsoft.com/office/drawing/2014/main" val="2171397035"/>
                    </a:ext>
                  </a:extLst>
                </a:gridCol>
                <a:gridCol w="4429070">
                  <a:extLst>
                    <a:ext uri="{9D8B030D-6E8A-4147-A177-3AD203B41FA5}">
                      <a16:colId xmlns:a16="http://schemas.microsoft.com/office/drawing/2014/main" val="4167170777"/>
                    </a:ext>
                  </a:extLst>
                </a:gridCol>
                <a:gridCol w="4885872">
                  <a:extLst>
                    <a:ext uri="{9D8B030D-6E8A-4147-A177-3AD203B41FA5}">
                      <a16:colId xmlns:a16="http://schemas.microsoft.com/office/drawing/2014/main" val="1586567262"/>
                    </a:ext>
                  </a:extLst>
                </a:gridCol>
              </a:tblGrid>
              <a:tr h="34948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600" b="1" kern="100">
                          <a:effectLst/>
                        </a:rPr>
                        <a:t>Internal</a:t>
                      </a:r>
                    </a:p>
                  </a:txBody>
                  <a:tcPr marL="36047" marR="36047" marT="0" marB="0" vert="vert27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600" b="1" kern="100">
                          <a:effectLst/>
                        </a:rPr>
                        <a:t>Strengths</a:t>
                      </a:r>
                      <a:endParaRPr lang="en-AU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47" marR="36047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600" kern="100">
                          <a:effectLst/>
                        </a:rPr>
                        <a:t>Weaknesses</a:t>
                      </a:r>
                      <a:endParaRPr lang="en-A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47" marR="36047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2966555"/>
                  </a:ext>
                </a:extLst>
              </a:tr>
              <a:tr h="1951106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Aids future education and learning.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Provides sandbox environment.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Experienced stakeholder support.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Technology relevant to industry needs.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Partnered with UniSC.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Integrates cyber attack/defence knowledge.</a:t>
                      </a:r>
                      <a:endParaRPr lang="en-A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47" marR="36047" marT="0" marB="0"/>
                </a:tc>
                <a:tc>
                  <a:txBody>
                    <a:bodyPr/>
                    <a:lstStyle/>
                    <a:p>
                      <a:pPr marL="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  <a:latin typeface="+mn-lt"/>
                        </a:rPr>
                        <a:t>Students lack technical expertise.</a:t>
                      </a:r>
                    </a:p>
                    <a:p>
                      <a:pPr marL="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  <a:latin typeface="+mn-lt"/>
                        </a:rPr>
                        <a:t>Complex integration of systems.</a:t>
                      </a:r>
                    </a:p>
                    <a:p>
                      <a:pPr marL="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  <a:latin typeface="+mn-lt"/>
                        </a:rPr>
                        <a:t>Time and resource constraints.</a:t>
                      </a:r>
                    </a:p>
                    <a:p>
                      <a:pPr marL="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  <a:latin typeface="+mn-lt"/>
                        </a:rPr>
                        <a:t>Heavy reliance on Fortinet tools.</a:t>
                      </a:r>
                    </a:p>
                    <a:p>
                      <a:pPr marL="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  <a:latin typeface="+mn-lt"/>
                        </a:rPr>
                        <a:t>Accidental or unknown misconfigurations.</a:t>
                      </a:r>
                    </a:p>
                    <a:p>
                      <a:pPr marL="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  <a:latin typeface="+mn-lt"/>
                        </a:rPr>
                        <a:t>Inexperience with real-world deployment scenarios.</a:t>
                      </a:r>
                    </a:p>
                  </a:txBody>
                  <a:tcPr marL="36047" marR="36047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35891274"/>
                  </a:ext>
                </a:extLst>
              </a:tr>
              <a:tr h="330198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600" b="1" kern="100">
                          <a:effectLst/>
                        </a:rPr>
                        <a:t>External</a:t>
                      </a:r>
                      <a:endParaRPr lang="en-AU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47" marR="36047" marT="0" marB="0" vert="vert27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600" b="1" kern="100">
                          <a:solidFill>
                            <a:schemeClr val="bg1"/>
                          </a:solidFill>
                          <a:effectLst/>
                        </a:rPr>
                        <a:t>Opportunities</a:t>
                      </a:r>
                      <a:endParaRPr lang="en-AU" sz="16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47" marR="36047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AU" sz="1600" b="1" kern="100">
                          <a:solidFill>
                            <a:schemeClr val="bg1"/>
                          </a:solidFill>
                          <a:effectLst/>
                        </a:rPr>
                        <a:t>Threats</a:t>
                      </a:r>
                      <a:endParaRPr lang="en-AU" sz="16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47" marR="36047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278688"/>
                  </a:ext>
                </a:extLst>
              </a:tr>
              <a:tr h="2023976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Continuous demands in technology industry.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Industry partner/s expansion.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Cybersecurity competitions (e.g. Hackathon).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Adopt emerging technologies.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Community outreach and collaboration.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Future developments with students.</a:t>
                      </a:r>
                      <a:endParaRPr lang="en-A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47" marR="36047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Cyber landscape constantly evolving.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Vendor dependency (Fortinet) risks.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Industry regulation and compliance changes.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Reputational risks.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Attack/defence techniques constantly changing.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>
                          <a:effectLst/>
                        </a:rPr>
                        <a:t>Rapid SOC technology advancements causing obsolescence.</a:t>
                      </a:r>
                    </a:p>
                  </a:txBody>
                  <a:tcPr marL="36047" marR="36047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7791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E20E63-94E1-8309-9E28-773829215602}"/>
              </a:ext>
            </a:extLst>
          </p:cNvPr>
          <p:cNvSpPr txBox="1"/>
          <p:nvPr/>
        </p:nvSpPr>
        <p:spPr>
          <a:xfrm>
            <a:off x="11543071" y="6581001"/>
            <a:ext cx="648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/>
              <a:t>4 of 15</a:t>
            </a:r>
          </a:p>
        </p:txBody>
      </p:sp>
    </p:spTree>
    <p:extLst>
      <p:ext uri="{BB962C8B-B14F-4D97-AF65-F5344CB8AC3E}">
        <p14:creationId xmlns:p14="http://schemas.microsoft.com/office/powerpoint/2010/main" val="262164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9595-B4F6-2A6C-3F2D-B6BE62E0A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987" y="186813"/>
            <a:ext cx="6540025" cy="1136206"/>
          </a:xfrm>
        </p:spPr>
        <p:txBody>
          <a:bodyPr>
            <a:normAutofit fontScale="90000"/>
          </a:bodyPr>
          <a:lstStyle/>
          <a:p>
            <a:r>
              <a:rPr lang="en-AU" sz="4000" b="1"/>
              <a:t>Typical Real-World Networking Infrastructure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2960C-CDD3-31BF-3990-2961D06E8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9417" y="1701271"/>
            <a:ext cx="4375715" cy="3455458"/>
          </a:xfrm>
        </p:spPr>
        <p:txBody>
          <a:bodyPr>
            <a:normAutofit/>
          </a:bodyPr>
          <a:lstStyle/>
          <a:p>
            <a:pPr algn="l"/>
            <a:r>
              <a:rPr lang="en-AU" sz="1200" b="1"/>
              <a:t>Firewall:</a:t>
            </a:r>
          </a:p>
          <a:p>
            <a:pPr algn="l"/>
            <a:r>
              <a:rPr lang="en-AU" sz="1200"/>
              <a:t>Filters all incoming and outgoing data for the environment.</a:t>
            </a:r>
          </a:p>
          <a:p>
            <a:pPr algn="l"/>
            <a:endParaRPr lang="en-AU" sz="1200"/>
          </a:p>
          <a:p>
            <a:pPr algn="l"/>
            <a:r>
              <a:rPr lang="en-AU" sz="1200"/>
              <a:t> </a:t>
            </a:r>
            <a:r>
              <a:rPr lang="en-AU" sz="1200" b="1"/>
              <a:t>Internet:</a:t>
            </a:r>
          </a:p>
          <a:p>
            <a:pPr algn="l"/>
            <a:r>
              <a:rPr lang="en-AU" sz="1200"/>
              <a:t>All external users conducting communication attempts.</a:t>
            </a:r>
          </a:p>
          <a:p>
            <a:pPr algn="l"/>
            <a:endParaRPr lang="en-AU" sz="1200"/>
          </a:p>
          <a:p>
            <a:pPr algn="l"/>
            <a:r>
              <a:rPr lang="en-AU" sz="1200" b="1"/>
              <a:t>DMZ (Demilitarised Zone):</a:t>
            </a:r>
          </a:p>
          <a:p>
            <a:pPr algn="l"/>
            <a:r>
              <a:rPr lang="en-AU" sz="1200"/>
              <a:t>Internet facing devices (e.g. Web servers and DNS servers).</a:t>
            </a:r>
          </a:p>
          <a:p>
            <a:pPr algn="l"/>
            <a:endParaRPr lang="en-AU" sz="1200"/>
          </a:p>
          <a:p>
            <a:pPr algn="l"/>
            <a:r>
              <a:rPr lang="en-AU" sz="1200" b="1"/>
              <a:t>LAN (Local Area Network): </a:t>
            </a:r>
          </a:p>
          <a:p>
            <a:pPr algn="l"/>
            <a:r>
              <a:rPr lang="en-AU" sz="1200"/>
              <a:t>All internal users with environment (e.g. switches and desktops).</a:t>
            </a:r>
            <a:endParaRPr lang="en-AU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398A8-96E5-3C90-ED07-977DAB6AA8F3}"/>
              </a:ext>
            </a:extLst>
          </p:cNvPr>
          <p:cNvSpPr txBox="1"/>
          <p:nvPr/>
        </p:nvSpPr>
        <p:spPr>
          <a:xfrm>
            <a:off x="1539569" y="4848154"/>
            <a:ext cx="1410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(Silva &amp; Vale, 2021)</a:t>
            </a:r>
          </a:p>
        </p:txBody>
      </p:sp>
      <p:pic>
        <p:nvPicPr>
          <p:cNvPr id="2054" name="Picture 6" descr="Example of a Corporate Network Architecture. | Download Scientific Diagram">
            <a:extLst>
              <a:ext uri="{FF2B5EF4-FFF2-40B4-BE49-F238E27FC236}">
                <a16:creationId xmlns:a16="http://schemas.microsoft.com/office/drawing/2014/main" id="{11EF18FD-075B-0A47-EBE7-D3B02EF802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70" y="2009846"/>
            <a:ext cx="5676615" cy="2838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6ADA95A-CACA-68AA-8A86-BC646318AA76}"/>
              </a:ext>
            </a:extLst>
          </p:cNvPr>
          <p:cNvSpPr txBox="1">
            <a:spLocks/>
          </p:cNvSpPr>
          <p:nvPr/>
        </p:nvSpPr>
        <p:spPr>
          <a:xfrm>
            <a:off x="11552903" y="6567948"/>
            <a:ext cx="639098" cy="290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b="1"/>
              <a:t>5 of 15</a:t>
            </a:r>
          </a:p>
        </p:txBody>
      </p:sp>
    </p:spTree>
    <p:extLst>
      <p:ext uri="{BB962C8B-B14F-4D97-AF65-F5344CB8AC3E}">
        <p14:creationId xmlns:p14="http://schemas.microsoft.com/office/powerpoint/2010/main" val="185792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CA038-3D06-BDCC-1151-4D1764C18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0557319-C313-4073-9ACA-8947F5D44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A99EC75-4F71-4856-81B1-7BFB1F0A1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E025B5DA-22AA-4EFD-A8C0-F0AE538BC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E0ED145D-E4D7-4ACD-8DF4-004E9FEFD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B599C9FC-0611-4664-96FB-702E0212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F3FC56D-BEF4-431D-8EB8-D2DB31FF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3579B74-9E5F-4DE6-925C-899847F69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A391B2-6101-AA1A-8C2B-0ADC32BE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083" y="232808"/>
            <a:ext cx="5947833" cy="9357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AGILE Implementation Plan</a:t>
            </a:r>
          </a:p>
        </p:txBody>
      </p:sp>
      <p:pic>
        <p:nvPicPr>
          <p:cNvPr id="27" name="Picture 26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C5C41F97-0DC7-9FCD-5F60-79A9A27B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55" y="1585041"/>
            <a:ext cx="4699073" cy="4616993"/>
          </a:xfrm>
          <a:prstGeom prst="rect">
            <a:avLst/>
          </a:prstGeom>
        </p:spPr>
      </p:pic>
      <p:pic>
        <p:nvPicPr>
          <p:cNvPr id="29" name="Picture 28" descr="A diagram of a computer software&#10;&#10;AI-generated content may be incorrect.">
            <a:extLst>
              <a:ext uri="{FF2B5EF4-FFF2-40B4-BE49-F238E27FC236}">
                <a16:creationId xmlns:a16="http://schemas.microsoft.com/office/drawing/2014/main" id="{223C565C-C470-8C45-B821-C543DC6CF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144" y="2548327"/>
            <a:ext cx="3602130" cy="2690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72AA9A-8DBE-18F7-559F-B42F00200522}"/>
              </a:ext>
            </a:extLst>
          </p:cNvPr>
          <p:cNvSpPr txBox="1"/>
          <p:nvPr/>
        </p:nvSpPr>
        <p:spPr>
          <a:xfrm>
            <a:off x="2396144" y="2178994"/>
            <a:ext cx="112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Phase 1: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09268-2E88-F9F7-EC56-7A77639A1017}"/>
              </a:ext>
            </a:extLst>
          </p:cNvPr>
          <p:cNvSpPr txBox="1"/>
          <p:nvPr/>
        </p:nvSpPr>
        <p:spPr>
          <a:xfrm>
            <a:off x="6814855" y="1215709"/>
            <a:ext cx="112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Phase 2: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E4340D1-80DE-0546-8256-FECA3588A9CC}"/>
              </a:ext>
            </a:extLst>
          </p:cNvPr>
          <p:cNvSpPr txBox="1">
            <a:spLocks/>
          </p:cNvSpPr>
          <p:nvPr/>
        </p:nvSpPr>
        <p:spPr>
          <a:xfrm>
            <a:off x="11513928" y="6492875"/>
            <a:ext cx="67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A1859-C7CA-4FDF-96BE-910517C0E538}" type="slidenum">
              <a:rPr lang="en-AU" sz="1200" b="1" smtClean="0"/>
              <a:pPr/>
              <a:t>6</a:t>
            </a:fld>
            <a:r>
              <a:rPr lang="en-AU" sz="1200" b="1"/>
              <a:t> of 15</a:t>
            </a:r>
          </a:p>
        </p:txBody>
      </p:sp>
    </p:spTree>
    <p:extLst>
      <p:ext uri="{BB962C8B-B14F-4D97-AF65-F5344CB8AC3E}">
        <p14:creationId xmlns:p14="http://schemas.microsoft.com/office/powerpoint/2010/main" val="419942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6F452EE7-7A61-87AB-5C2C-A70B2EBA4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57" y="1517672"/>
            <a:ext cx="7338483" cy="4758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553DC-944A-DDD0-70B8-9172703705B6}"/>
              </a:ext>
            </a:extLst>
          </p:cNvPr>
          <p:cNvSpPr txBox="1"/>
          <p:nvPr/>
        </p:nvSpPr>
        <p:spPr>
          <a:xfrm>
            <a:off x="2426757" y="1148340"/>
            <a:ext cx="104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Phase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988711-C8FA-4D20-3ECA-A5AA750B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083" y="250586"/>
            <a:ext cx="5947833" cy="9357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AGILE Implementation Plan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532B662-60E6-2906-9A02-0D009AA18F24}"/>
              </a:ext>
            </a:extLst>
          </p:cNvPr>
          <p:cNvSpPr txBox="1">
            <a:spLocks/>
          </p:cNvSpPr>
          <p:nvPr/>
        </p:nvSpPr>
        <p:spPr>
          <a:xfrm>
            <a:off x="11572568" y="6492875"/>
            <a:ext cx="61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A1859-C7CA-4FDF-96BE-910517C0E538}" type="slidenum">
              <a:rPr lang="en-AU" sz="1200" b="1" smtClean="0"/>
              <a:pPr/>
              <a:t>7</a:t>
            </a:fld>
            <a:r>
              <a:rPr lang="en-AU" sz="1200" b="1"/>
              <a:t> of 15</a:t>
            </a:r>
          </a:p>
        </p:txBody>
      </p:sp>
    </p:spTree>
    <p:extLst>
      <p:ext uri="{BB962C8B-B14F-4D97-AF65-F5344CB8AC3E}">
        <p14:creationId xmlns:p14="http://schemas.microsoft.com/office/powerpoint/2010/main" val="62948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esk with computers and chairs">
            <a:extLst>
              <a:ext uri="{FF2B5EF4-FFF2-40B4-BE49-F238E27FC236}">
                <a16:creationId xmlns:a16="http://schemas.microsoft.com/office/drawing/2014/main" id="{785FE8CB-E15E-650B-9A51-3AC622056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55" y="1415020"/>
            <a:ext cx="5686780" cy="42650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B129D2-05F4-1F8D-42EC-3A85A41AAF2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349136" y="2436703"/>
            <a:ext cx="74585" cy="1449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D5C630-A85D-5BED-8832-FE6E5CC42DE7}"/>
              </a:ext>
            </a:extLst>
          </p:cNvPr>
          <p:cNvSpPr txBox="1"/>
          <p:nvPr/>
        </p:nvSpPr>
        <p:spPr>
          <a:xfrm>
            <a:off x="3596968" y="2067371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rgbClr val="FF0000"/>
                </a:solidFill>
                <a:highlight>
                  <a:srgbClr val="FFFF00"/>
                </a:highlight>
              </a:rPr>
              <a:t>Cisco Switch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4833F6-85BE-0476-F8D9-C9EE3479C820}"/>
              </a:ext>
            </a:extLst>
          </p:cNvPr>
          <p:cNvSpPr txBox="1"/>
          <p:nvPr/>
        </p:nvSpPr>
        <p:spPr>
          <a:xfrm>
            <a:off x="1725954" y="182834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rgbClr val="FF0000"/>
                </a:solidFill>
                <a:highlight>
                  <a:srgbClr val="FFFF00"/>
                </a:highlight>
              </a:rPr>
              <a:t>2x Intel NUCS (WINDOWS)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102D8F-A703-923C-7819-6466DB64549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78122" y="2474675"/>
            <a:ext cx="1522688" cy="14113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C94841-3575-CCB4-29E0-13A71279500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78122" y="2474675"/>
            <a:ext cx="366678" cy="14349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4CE42F-99CA-4919-C557-6E936419B9BF}"/>
              </a:ext>
            </a:extLst>
          </p:cNvPr>
          <p:cNvSpPr txBox="1"/>
          <p:nvPr/>
        </p:nvSpPr>
        <p:spPr>
          <a:xfrm>
            <a:off x="5322014" y="1744205"/>
            <a:ext cx="141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rgbClr val="FF0000"/>
                </a:solidFill>
                <a:highlight>
                  <a:srgbClr val="FFFF00"/>
                </a:highlight>
              </a:rPr>
              <a:t>1x Intel NUC (LINUX)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997FD-51EB-19B3-2FEC-F1BD54448525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119656" y="2390536"/>
            <a:ext cx="910716" cy="14954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D09C7F-0979-8113-BED9-FA8394CF8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753" y1="12305" x2="58659" y2="10645"/>
                        <a14:foregroundMark x1="58659" y1="10645" x2="65755" y2="11230"/>
                        <a14:foregroundMark x1="69857" y1="86719" x2="31771" y2="872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8122" y="4668340"/>
            <a:ext cx="1246886" cy="10117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007563-EDF7-0E38-28BF-54A854AA9D10}"/>
              </a:ext>
            </a:extLst>
          </p:cNvPr>
          <p:cNvSpPr txBox="1"/>
          <p:nvPr/>
        </p:nvSpPr>
        <p:spPr>
          <a:xfrm>
            <a:off x="4349136" y="4967196"/>
            <a:ext cx="124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rgbClr val="FF0000"/>
                </a:solidFill>
                <a:highlight>
                  <a:srgbClr val="FFFF00"/>
                </a:highlight>
              </a:rPr>
              <a:t>ESXi Hypervisor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27F886-E0BE-60ED-A1AE-3F0470F89D4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533441" y="5290362"/>
            <a:ext cx="815695" cy="905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EB60004-FAD8-5A30-2DAF-7DF0FEEF9AF0}"/>
              </a:ext>
            </a:extLst>
          </p:cNvPr>
          <p:cNvCxnSpPr>
            <a:endCxn id="14" idx="3"/>
          </p:cNvCxnSpPr>
          <p:nvPr/>
        </p:nvCxnSpPr>
        <p:spPr>
          <a:xfrm rot="5400000">
            <a:off x="3309895" y="4324750"/>
            <a:ext cx="1264587" cy="434359"/>
          </a:xfrm>
          <a:prstGeom prst="bentConnector2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A53B4D8-ECFC-4420-CDCF-EFA93B53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2745" y="544636"/>
            <a:ext cx="4640073" cy="57687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/>
              <a:t>Intel NUCs running Windows 10:</a:t>
            </a:r>
          </a:p>
          <a:p>
            <a:pPr marL="0" indent="0">
              <a:buNone/>
            </a:pPr>
            <a:r>
              <a:rPr lang="en-US" sz="1200"/>
              <a:t>Serve as end-user workstations within the </a:t>
            </a:r>
            <a:r>
              <a:rPr lang="en-US" sz="1200" err="1"/>
              <a:t>eSOC</a:t>
            </a:r>
            <a:r>
              <a:rPr lang="en-US" sz="1200"/>
              <a:t>, providing access for monitoring, analyzing, and interacting with the virtualized environment.</a:t>
            </a:r>
          </a:p>
          <a:p>
            <a:pPr marL="0" indent="0">
              <a:buNone/>
            </a:pPr>
            <a:r>
              <a:rPr lang="en-US" sz="1200" b="1"/>
              <a:t>Intel NUC running Ubuntu Linux:</a:t>
            </a:r>
          </a:p>
          <a:p>
            <a:pPr marL="0" indent="0">
              <a:buNone/>
            </a:pPr>
            <a:r>
              <a:rPr lang="en-US" sz="1200"/>
              <a:t>Operates as a management service for the </a:t>
            </a:r>
            <a:r>
              <a:rPr lang="en-US" sz="1200" err="1"/>
              <a:t>eSOC</a:t>
            </a:r>
            <a:r>
              <a:rPr lang="en-US" sz="1200"/>
              <a:t>, supporting individual VM access and core environment management functions.</a:t>
            </a:r>
            <a:endParaRPr lang="en-US" sz="1200" b="1"/>
          </a:p>
          <a:p>
            <a:pPr marL="0" indent="0">
              <a:buNone/>
            </a:pPr>
            <a:r>
              <a:rPr lang="en-US" sz="1200" b="1"/>
              <a:t>VMware ESXi Hypervisor:</a:t>
            </a:r>
          </a:p>
          <a:p>
            <a:pPr marL="0" indent="0">
              <a:buNone/>
            </a:pPr>
            <a:r>
              <a:rPr lang="en-US" sz="1200"/>
              <a:t>Hosts and manages the Fortinet eSOC VMs, allowing multiple simulated servers and network components to run efficiently on shared physical hardware.</a:t>
            </a:r>
          </a:p>
          <a:p>
            <a:pPr marL="0" indent="0">
              <a:buNone/>
            </a:pPr>
            <a:r>
              <a:rPr lang="en-US" sz="1200" b="1"/>
              <a:t>Cisco Switch with uplink to ESXi Hypervisor:</a:t>
            </a:r>
          </a:p>
          <a:p>
            <a:pPr marL="0" indent="0">
              <a:buNone/>
            </a:pPr>
            <a:r>
              <a:rPr lang="en-US" sz="1200"/>
              <a:t>Provides network connectivity and traffic management for Fortinet eSOC environment devices, with an uplink to the ESXi Hypervisor to enable virtualization and prevent external communications through UniSC networks.</a:t>
            </a:r>
            <a:endParaRPr lang="en-US" sz="1200" b="1"/>
          </a:p>
          <a:p>
            <a:pPr marL="0" indent="0">
              <a:buNone/>
            </a:pPr>
            <a:r>
              <a:rPr lang="en-US" sz="1200" b="1"/>
              <a:t>Raspberry Pi Router:</a:t>
            </a:r>
          </a:p>
          <a:p>
            <a:pPr marL="0" indent="0">
              <a:buNone/>
            </a:pPr>
            <a:r>
              <a:rPr lang="en-US" sz="1200"/>
              <a:t>Functions as a lightweight, custom-configured network gateway outside the eSOC, providing Internet access to the environment.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DD8E57D-C397-8714-105D-82091C1E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040" y="355411"/>
            <a:ext cx="3058191" cy="641554"/>
          </a:xfrm>
        </p:spPr>
        <p:txBody>
          <a:bodyPr>
            <a:normAutofit/>
          </a:bodyPr>
          <a:lstStyle/>
          <a:p>
            <a:r>
              <a:rPr lang="en-AU" sz="3600" b="1"/>
              <a:t>Starting Point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07B469F-7D33-4187-5AC6-BA7BD9733F98}"/>
              </a:ext>
            </a:extLst>
          </p:cNvPr>
          <p:cNvSpPr txBox="1">
            <a:spLocks/>
          </p:cNvSpPr>
          <p:nvPr/>
        </p:nvSpPr>
        <p:spPr>
          <a:xfrm>
            <a:off x="11572568" y="6492875"/>
            <a:ext cx="619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A1859-C7CA-4FDF-96BE-910517C0E538}" type="slidenum">
              <a:rPr lang="en-AU" sz="1200" b="1" smtClean="0"/>
              <a:pPr/>
              <a:t>8</a:t>
            </a:fld>
            <a:r>
              <a:rPr lang="en-AU" sz="1200" b="1"/>
              <a:t> of 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0E25D-C057-C4EB-802D-75C43544BB62}"/>
              </a:ext>
            </a:extLst>
          </p:cNvPr>
          <p:cNvSpPr txBox="1"/>
          <p:nvPr/>
        </p:nvSpPr>
        <p:spPr>
          <a:xfrm>
            <a:off x="5473996" y="4241938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rgbClr val="FF0000"/>
                </a:solidFill>
                <a:highlight>
                  <a:srgbClr val="FFFF00"/>
                </a:highlight>
              </a:rPr>
              <a:t>Raspberry Pi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416332-7827-181E-5918-D3403337E748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4826643" y="4016415"/>
            <a:ext cx="647353" cy="4101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44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6CC344-7C83-B28D-22E8-DC907BFF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480" y="152401"/>
            <a:ext cx="8304440" cy="642256"/>
          </a:xfrm>
        </p:spPr>
        <p:txBody>
          <a:bodyPr>
            <a:normAutofit fontScale="90000"/>
          </a:bodyPr>
          <a:lstStyle/>
          <a:p>
            <a:r>
              <a:rPr lang="en-AU" sz="4000" b="1"/>
              <a:t>Attack/Defence Fortinet eSOC Scenarios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59394D-E490-A18D-4ED1-D612F27F3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083174"/>
              </p:ext>
            </p:extLst>
          </p:nvPr>
        </p:nvGraphicFramePr>
        <p:xfrm>
          <a:off x="1567543" y="937723"/>
          <a:ext cx="10352314" cy="4982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4571">
                  <a:extLst>
                    <a:ext uri="{9D8B030D-6E8A-4147-A177-3AD203B41FA5}">
                      <a16:colId xmlns:a16="http://schemas.microsoft.com/office/drawing/2014/main" val="1082538370"/>
                    </a:ext>
                  </a:extLst>
                </a:gridCol>
                <a:gridCol w="3526972">
                  <a:extLst>
                    <a:ext uri="{9D8B030D-6E8A-4147-A177-3AD203B41FA5}">
                      <a16:colId xmlns:a16="http://schemas.microsoft.com/office/drawing/2014/main" val="3126393061"/>
                    </a:ext>
                  </a:extLst>
                </a:gridCol>
                <a:gridCol w="3450771">
                  <a:extLst>
                    <a:ext uri="{9D8B030D-6E8A-4147-A177-3AD203B41FA5}">
                      <a16:colId xmlns:a16="http://schemas.microsoft.com/office/drawing/2014/main" val="2919937679"/>
                    </a:ext>
                  </a:extLst>
                </a:gridCol>
              </a:tblGrid>
              <a:tr h="471513">
                <a:tc>
                  <a:txBody>
                    <a:bodyPr/>
                    <a:lstStyle/>
                    <a:p>
                      <a:pPr algn="ctr"/>
                      <a:r>
                        <a:rPr lang="en-AU" sz="160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/>
                        <a:t>Learning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576871"/>
                  </a:ext>
                </a:extLst>
              </a:tr>
              <a:tr h="1046372">
                <a:tc>
                  <a:txBody>
                    <a:bodyPr/>
                    <a:lstStyle/>
                    <a:p>
                      <a:r>
                        <a:rPr lang="en-AU" sz="1600" b="1"/>
                        <a:t>Privilege Escalation via RDP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 Kali Linux to RDP into Windows 7, extract stored admin credentials, then escalate privileges from standard to administrator level.</a:t>
                      </a:r>
                      <a:endParaRPr lang="en-A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600"/>
                        <a:t>Weak credential storage and open RDP ports enable privilege abuse.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600"/>
                        <a:t>Reinforces the need for MFA, credential hygiene, and secure remote access policies.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93897"/>
                  </a:ext>
                </a:extLst>
              </a:tr>
              <a:tr h="813845">
                <a:tc>
                  <a:txBody>
                    <a:bodyPr/>
                    <a:lstStyle/>
                    <a:p>
                      <a:r>
                        <a:rPr lang="en-AU" sz="1600" b="1"/>
                        <a:t>SMBv1 (EternalBlue – MS17-010)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An unpatched SMBv1 service on Windows 7 is exploited via using EternalBlue to achieve SYSTEM level compromise.</a:t>
                      </a:r>
                      <a:endParaRPr lang="en-A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600"/>
                        <a:t>Unpatched legacy protocol impacts.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600"/>
                        <a:t>Mirrors real-life attacks (e.g. WannaCry).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600"/>
                        <a:t>Patch and vulnerability management.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789172"/>
                  </a:ext>
                </a:extLst>
              </a:tr>
              <a:tr h="813845">
                <a:tc>
                  <a:txBody>
                    <a:bodyPr/>
                    <a:lstStyle/>
                    <a:p>
                      <a:r>
                        <a:rPr lang="en-AU" sz="1600" b="1"/>
                        <a:t>VSFTP v2.3.4 Backdoor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Uses malicious username with “</a:t>
                      </a:r>
                      <a:r>
                        <a:rPr lang="en-US" sz="1600">
                          <a:sym typeface="Wingdings" panose="05000000000000000000" pitchFamily="2" charset="2"/>
                        </a:rPr>
                        <a:t>:)” on the end on open port 6200 to allow for remote execution. </a:t>
                      </a:r>
                      <a:endParaRPr lang="en-A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600"/>
                        <a:t>Illustrates supply chain compromise risks.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600"/>
                        <a:t>Software integrity checks.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600"/>
                        <a:t>Vendor trust criticality.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65621"/>
                  </a:ext>
                </a:extLst>
              </a:tr>
              <a:tr h="813845">
                <a:tc>
                  <a:txBody>
                    <a:bodyPr/>
                    <a:lstStyle/>
                    <a:p>
                      <a:r>
                        <a:rPr lang="en-AU" sz="1600" b="1"/>
                        <a:t>PHP CGI Remote Code Execution (CVE-2012-1823)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Outdated Apache/PHP configuration is exploited, achieving remote code execution via improper query handling.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600"/>
                        <a:t>Secure coding criticalities.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600"/>
                        <a:t>Web-server patching.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600"/>
                        <a:t>Regular vulnerability scanning.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865219"/>
                  </a:ext>
                </a:extLst>
              </a:tr>
            </a:tbl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0114D60-9902-495B-83B5-20591AA0DE62}"/>
              </a:ext>
            </a:extLst>
          </p:cNvPr>
          <p:cNvSpPr txBox="1">
            <a:spLocks/>
          </p:cNvSpPr>
          <p:nvPr/>
        </p:nvSpPr>
        <p:spPr>
          <a:xfrm>
            <a:off x="11523406" y="6492875"/>
            <a:ext cx="668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A1859-C7CA-4FDF-96BE-910517C0E538}" type="slidenum">
              <a:rPr lang="en-AU" sz="1200" b="1" smtClean="0"/>
              <a:pPr/>
              <a:t>9</a:t>
            </a:fld>
            <a:r>
              <a:rPr lang="en-AU" sz="1200" b="1"/>
              <a:t> of 15</a:t>
            </a:r>
          </a:p>
        </p:txBody>
      </p:sp>
    </p:spTree>
    <p:extLst>
      <p:ext uri="{BB962C8B-B14F-4D97-AF65-F5344CB8AC3E}">
        <p14:creationId xmlns:p14="http://schemas.microsoft.com/office/powerpoint/2010/main" val="2441319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Application>Microsoft Office PowerPoint</Application>
  <PresentationFormat>Widescreen</PresentationFormat>
  <Slides>15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Parallax</vt:lpstr>
      <vt:lpstr>Fortinet Educational Security Operations Centre (eSOC)</vt:lpstr>
      <vt:lpstr>PowerPoint Presentation</vt:lpstr>
      <vt:lpstr>PowerPoint Presentation</vt:lpstr>
      <vt:lpstr>PowerPoint Presentation</vt:lpstr>
      <vt:lpstr>Typical Real-World Networking Infrastructure</vt:lpstr>
      <vt:lpstr>AGILE Implementation Plan</vt:lpstr>
      <vt:lpstr>AGILE Implementation Plan</vt:lpstr>
      <vt:lpstr>Starting Point</vt:lpstr>
      <vt:lpstr>Attack/Defence Fortinet eSOC Scenarios</vt:lpstr>
      <vt:lpstr>Scenario 4 Simulation Video</vt:lpstr>
      <vt:lpstr>Scenario 4 Vulnerability Assessment</vt:lpstr>
      <vt:lpstr>Problems Encountered</vt:lpstr>
      <vt:lpstr>Concluding Remarks</vt:lpstr>
      <vt:lpstr>Questions</vt:lpstr>
      <vt:lpstr>Reference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Duc Nguyen</dc:creator>
  <cp:revision>1</cp:revision>
  <dcterms:created xsi:type="dcterms:W3CDTF">2025-10-16T01:34:57Z</dcterms:created>
  <dcterms:modified xsi:type="dcterms:W3CDTF">2025-10-22T05:55:29Z</dcterms:modified>
</cp:coreProperties>
</file>